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32" r:id="rId2"/>
    <p:sldId id="1776" r:id="rId3"/>
    <p:sldId id="1778" r:id="rId4"/>
    <p:sldId id="1779" r:id="rId5"/>
    <p:sldId id="1780" r:id="rId6"/>
    <p:sldId id="1782" r:id="rId7"/>
    <p:sldId id="1783" r:id="rId8"/>
    <p:sldId id="1784" r:id="rId9"/>
    <p:sldId id="1834" r:id="rId10"/>
    <p:sldId id="1794" r:id="rId11"/>
    <p:sldId id="1793" r:id="rId12"/>
    <p:sldId id="1787" r:id="rId13"/>
    <p:sldId id="1788" r:id="rId14"/>
    <p:sldId id="1789" r:id="rId15"/>
    <p:sldId id="1791" r:id="rId16"/>
    <p:sldId id="1792" r:id="rId17"/>
    <p:sldId id="1796" r:id="rId18"/>
    <p:sldId id="1795" r:id="rId19"/>
    <p:sldId id="1801" r:id="rId20"/>
    <p:sldId id="1800" r:id="rId21"/>
    <p:sldId id="1799" r:id="rId22"/>
    <p:sldId id="1798" r:id="rId23"/>
    <p:sldId id="1797" r:id="rId24"/>
    <p:sldId id="1802" r:id="rId25"/>
    <p:sldId id="1803" r:id="rId26"/>
    <p:sldId id="1804" r:id="rId27"/>
    <p:sldId id="1806" r:id="rId28"/>
    <p:sldId id="1805" r:id="rId29"/>
    <p:sldId id="1809" r:id="rId30"/>
    <p:sldId id="1808" r:id="rId31"/>
    <p:sldId id="1807" r:id="rId32"/>
    <p:sldId id="1810" r:id="rId33"/>
    <p:sldId id="1811" r:id="rId34"/>
    <p:sldId id="1812" r:id="rId35"/>
    <p:sldId id="1813" r:id="rId36"/>
    <p:sldId id="1814" r:id="rId37"/>
    <p:sldId id="1827" r:id="rId38"/>
    <p:sldId id="1828" r:id="rId39"/>
    <p:sldId id="1829" r:id="rId40"/>
    <p:sldId id="1830" r:id="rId41"/>
    <p:sldId id="1831" r:id="rId42"/>
    <p:sldId id="1832" r:id="rId43"/>
    <p:sldId id="1833" r:id="rId44"/>
    <p:sldId id="1821" r:id="rId45"/>
    <p:sldId id="1822" r:id="rId46"/>
    <p:sldId id="1823" r:id="rId47"/>
    <p:sldId id="1824" r:id="rId48"/>
    <p:sldId id="1825" r:id="rId49"/>
    <p:sldId id="1826" r:id="rId50"/>
    <p:sldId id="1815" r:id="rId51"/>
    <p:sldId id="1816" r:id="rId52"/>
    <p:sldId id="1817" r:id="rId53"/>
    <p:sldId id="1818" r:id="rId54"/>
    <p:sldId id="1819" r:id="rId55"/>
    <p:sldId id="1820" r:id="rId56"/>
    <p:sldId id="1945" r:id="rId57"/>
    <p:sldId id="1939" r:id="rId58"/>
    <p:sldId id="1940" r:id="rId59"/>
    <p:sldId id="1941" r:id="rId60"/>
    <p:sldId id="1942" r:id="rId61"/>
    <p:sldId id="1777" r:id="rId62"/>
    <p:sldId id="1835" r:id="rId63"/>
    <p:sldId id="1836" r:id="rId64"/>
    <p:sldId id="1837" r:id="rId65"/>
    <p:sldId id="1842" r:id="rId66"/>
    <p:sldId id="1838" r:id="rId67"/>
    <p:sldId id="1840" r:id="rId68"/>
    <p:sldId id="1839" r:id="rId69"/>
    <p:sldId id="1841" r:id="rId70"/>
    <p:sldId id="1843" r:id="rId71"/>
    <p:sldId id="1844" r:id="rId72"/>
    <p:sldId id="1845" r:id="rId73"/>
    <p:sldId id="1846" r:id="rId74"/>
    <p:sldId id="1851" r:id="rId75"/>
    <p:sldId id="1850" r:id="rId76"/>
    <p:sldId id="1849" r:id="rId77"/>
    <p:sldId id="1848" r:id="rId78"/>
    <p:sldId id="1855" r:id="rId79"/>
    <p:sldId id="2533" r:id="rId80"/>
    <p:sldId id="1856" r:id="rId81"/>
    <p:sldId id="1854" r:id="rId82"/>
    <p:sldId id="1853" r:id="rId83"/>
    <p:sldId id="1852" r:id="rId84"/>
    <p:sldId id="1870" r:id="rId85"/>
    <p:sldId id="2146" r:id="rId86"/>
    <p:sldId id="1987" r:id="rId87"/>
    <p:sldId id="1988" r:id="rId88"/>
    <p:sldId id="1989" r:id="rId89"/>
    <p:sldId id="1990" r:id="rId90"/>
    <p:sldId id="1991" r:id="rId91"/>
    <p:sldId id="1992" r:id="rId92"/>
    <p:sldId id="1993" r:id="rId93"/>
    <p:sldId id="1994" r:id="rId94"/>
    <p:sldId id="1998" r:id="rId95"/>
    <p:sldId id="1997" r:id="rId96"/>
    <p:sldId id="1996" r:id="rId97"/>
    <p:sldId id="1999" r:id="rId98"/>
    <p:sldId id="2000" r:id="rId99"/>
    <p:sldId id="2147" r:id="rId100"/>
    <p:sldId id="2001" r:id="rId101"/>
    <p:sldId id="2002" r:id="rId102"/>
    <p:sldId id="2003" r:id="rId103"/>
    <p:sldId id="2004" r:id="rId104"/>
    <p:sldId id="2005" r:id="rId105"/>
    <p:sldId id="2006" r:id="rId106"/>
    <p:sldId id="2007" r:id="rId107"/>
    <p:sldId id="2008" r:id="rId108"/>
    <p:sldId id="2010" r:id="rId109"/>
    <p:sldId id="2149" r:id="rId110"/>
    <p:sldId id="2148" r:id="rId111"/>
    <p:sldId id="2012" r:id="rId112"/>
    <p:sldId id="2013" r:id="rId113"/>
    <p:sldId id="2015" r:id="rId114"/>
    <p:sldId id="2534" r:id="rId115"/>
    <p:sldId id="2020" r:id="rId116"/>
    <p:sldId id="2018" r:id="rId117"/>
    <p:sldId id="2017" r:id="rId118"/>
    <p:sldId id="2531" r:id="rId119"/>
    <p:sldId id="2530" r:id="rId120"/>
    <p:sldId id="983" r:id="rId1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2" autoAdjust="0"/>
    <p:restoredTop sz="94660"/>
  </p:normalViewPr>
  <p:slideViewPr>
    <p:cSldViewPr snapToGrid="0">
      <p:cViewPr varScale="1">
        <p:scale>
          <a:sx n="82" d="100"/>
          <a:sy n="82" d="100"/>
        </p:scale>
        <p:origin x="438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128" Type="http://schemas.openxmlformats.org/officeDocument/2006/relationships/customXml" Target="../customXml/item3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customXml" Target="../customXml/item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customXml" Target="../customXml/item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F60D7-8663-4CD9-9DE3-FBC9C91F0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72B5E9-25DF-47DE-820B-03ADAAE42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B6CF3-5AC1-4167-B485-8A4BC71FF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07-Dec-22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F4DAE-A25D-4680-BE5F-BCE0223AB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356A7-6BC4-481A-9D59-65D2486B8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AAFEB-CFC8-4963-82E4-B7132FCFE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810A5-8C78-49E3-B24D-6184E7C72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EB380-04C8-4310-B03C-1334849F5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07-Dec-22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8DC79-99B6-440E-8E0F-43609E286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FBCAA-E936-43F7-A8D7-3FB9A0EAB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479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55FD1-599F-4485-BC7C-14C62A801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2A9B5-6930-4B7A-91DD-5C85A3E84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8FE89-C457-4A5A-8FF3-8E3E80963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07-Dec-22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9C0DC-7B98-4D3D-8E25-3EE6A0714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9BAD7-FC5A-4A6E-A473-C97435EDC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71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21417-D2C7-474F-A5E3-96AB154C2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E147C-4B41-45E6-B9C7-DACFE67A70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8703F4-5ADC-4600-BCAD-8DCBB1369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2E6A11-701A-4AF2-8F11-3E6970326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07-Dec-22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EA6273-EA2A-448D-BBFC-D338B0293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D2FC4-E136-4640-AF51-CBF91AD3F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22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C537E-3452-43F6-B347-A3367611F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680AE-1345-47D5-8BE3-6491C9BC8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DAF9C-F01D-4269-B56C-96924862F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F080D9-9D98-46DA-8932-460D78F2CE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A0BAEC-30AB-4841-8377-68CD3E6720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1FD2E7-BF7A-4AFD-AEC8-01817CF22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07-Dec-22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B6D2D9-09AB-48E2-BEED-FD2617A65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6379AE-B547-42F3-9357-97AC862A3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91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4FDF3-9B00-4189-AB02-6D0824DB4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75A36B-31D3-4251-9C63-140748C4B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07-Dec-22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98FFF2-BAAF-49D5-8A51-10D5D785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4F3E94-FE2D-47B3-BEED-C8D5E9B6D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6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7B5026-C4A6-4E12-B968-EF8DBE8B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07-Dec-22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41B315-9C88-4D58-AD0F-3FD6518DA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4B4F1-6129-4646-A74C-F0B843C9B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457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54C31-367B-46FA-A787-7A9030C2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69B54-142F-4919-B53F-9C833F697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31690-DA97-48C3-B6FC-AE8D35DAE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29870-615D-492E-A31E-39C4A4396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07-Dec-22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06736-A93C-41B9-BA0B-A0C5FA03A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1BB66-C52B-4A56-A3E8-D825E391B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682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1C9E9-B307-47AD-9237-8C610F29F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E95326-3ACD-44F0-A3F5-1A93315263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1E1C3-1B05-4574-9367-28975E9DF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37DD82-EC75-480E-90B6-25E795E6D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07-Dec-22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07411F-858D-48F2-A101-C7EA6EFDF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E4BD5-12AE-4682-ACCB-067EBD603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1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D216-3E58-44C5-8833-A21EEE5A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46E772-50F2-42DE-AF85-4F1DB8741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3A7CE-B071-4BE3-9C5F-3CE67C20E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07-Dec-22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56A04-EDAF-4CF1-93FC-1B5C46879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278ED-D42D-4076-97F6-322176F78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26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A32C41-4ADD-4745-A558-E9F73E22F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C160E4-3451-40E8-B68B-DADB562EB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4B82C-C745-4711-AA11-9AE564CA2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85BC-64E4-4426-BB98-7CAF9C260830}" type="datetimeFigureOut">
              <a:rPr lang="en-US" smtClean="0"/>
              <a:pPr/>
              <a:t>07-Dec-22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02C01-D259-4602-8E30-55BE1718E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9E7EA-F541-4185-97AC-4F5A9AEB1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90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351C11-E13C-411A-8E4C-D49BA9853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5A1F4-FA37-4307-8762-AD9A7D64F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9942D-A317-4351-B8BD-2520403C04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D85BC-64E4-4426-BB98-7CAF9C260830}" type="datetimeFigureOut">
              <a:rPr lang="en-US" smtClean="0"/>
              <a:pPr/>
              <a:t>07-Dec-22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7C556-605E-4F8B-950E-08A4A2069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030FA-12D4-4323-8B18-AB30F5BA9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2893A-8D6D-4B23-BF23-DE2B3E6070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52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A40901A-C02A-46BA-9C4A-B1A5CB92D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9" y="6635"/>
            <a:ext cx="12190040" cy="6844727"/>
          </a:xfrm>
        </p:spPr>
      </p:pic>
    </p:spTree>
    <p:extLst>
      <p:ext uri="{BB962C8B-B14F-4D97-AF65-F5344CB8AC3E}">
        <p14:creationId xmlns:p14="http://schemas.microsoft.com/office/powerpoint/2010/main" val="378875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9" y="0"/>
            <a:ext cx="12213678" cy="6858000"/>
          </a:xfrm>
        </p:spPr>
      </p:pic>
    </p:spTree>
    <p:extLst>
      <p:ext uri="{BB962C8B-B14F-4D97-AF65-F5344CB8AC3E}">
        <p14:creationId xmlns:p14="http://schemas.microsoft.com/office/powerpoint/2010/main" val="3034724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9" y="0"/>
            <a:ext cx="12213678" cy="6857999"/>
          </a:xfrm>
        </p:spPr>
      </p:pic>
    </p:spTree>
    <p:extLst>
      <p:ext uri="{BB962C8B-B14F-4D97-AF65-F5344CB8AC3E}">
        <p14:creationId xmlns:p14="http://schemas.microsoft.com/office/powerpoint/2010/main" val="578710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9" y="0"/>
            <a:ext cx="12213678" cy="6857999"/>
          </a:xfrm>
        </p:spPr>
      </p:pic>
    </p:spTree>
    <p:extLst>
      <p:ext uri="{BB962C8B-B14F-4D97-AF65-F5344CB8AC3E}">
        <p14:creationId xmlns:p14="http://schemas.microsoft.com/office/powerpoint/2010/main" val="2579357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63383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4125348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8" y="0"/>
            <a:ext cx="12213676" cy="6857999"/>
          </a:xfrm>
        </p:spPr>
      </p:pic>
    </p:spTree>
    <p:extLst>
      <p:ext uri="{BB962C8B-B14F-4D97-AF65-F5344CB8AC3E}">
        <p14:creationId xmlns:p14="http://schemas.microsoft.com/office/powerpoint/2010/main" val="768838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7" y="0"/>
            <a:ext cx="12213674" cy="6857998"/>
          </a:xfrm>
        </p:spPr>
      </p:pic>
    </p:spTree>
    <p:extLst>
      <p:ext uri="{BB962C8B-B14F-4D97-AF65-F5344CB8AC3E}">
        <p14:creationId xmlns:p14="http://schemas.microsoft.com/office/powerpoint/2010/main" val="32906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5"/>
          </a:xfrm>
        </p:spPr>
      </p:pic>
    </p:spTree>
    <p:extLst>
      <p:ext uri="{BB962C8B-B14F-4D97-AF65-F5344CB8AC3E}">
        <p14:creationId xmlns:p14="http://schemas.microsoft.com/office/powerpoint/2010/main" val="2591198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6"/>
          </a:xfrm>
        </p:spPr>
      </p:pic>
    </p:spTree>
    <p:extLst>
      <p:ext uri="{BB962C8B-B14F-4D97-AF65-F5344CB8AC3E}">
        <p14:creationId xmlns:p14="http://schemas.microsoft.com/office/powerpoint/2010/main" val="827161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6"/>
          </a:xfrm>
        </p:spPr>
      </p:pic>
    </p:spTree>
    <p:extLst>
      <p:ext uri="{BB962C8B-B14F-4D97-AF65-F5344CB8AC3E}">
        <p14:creationId xmlns:p14="http://schemas.microsoft.com/office/powerpoint/2010/main" val="3836669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7"/>
          </a:xfrm>
        </p:spPr>
      </p:pic>
    </p:spTree>
    <p:extLst>
      <p:ext uri="{BB962C8B-B14F-4D97-AF65-F5344CB8AC3E}">
        <p14:creationId xmlns:p14="http://schemas.microsoft.com/office/powerpoint/2010/main" val="691689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6"/>
          </a:xfrm>
        </p:spPr>
      </p:pic>
    </p:spTree>
    <p:extLst>
      <p:ext uri="{BB962C8B-B14F-4D97-AF65-F5344CB8AC3E}">
        <p14:creationId xmlns:p14="http://schemas.microsoft.com/office/powerpoint/2010/main" val="855535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6"/>
          </a:xfrm>
        </p:spPr>
      </p:pic>
    </p:spTree>
    <p:extLst>
      <p:ext uri="{BB962C8B-B14F-4D97-AF65-F5344CB8AC3E}">
        <p14:creationId xmlns:p14="http://schemas.microsoft.com/office/powerpoint/2010/main" val="1840115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6"/>
          </a:xfrm>
        </p:spPr>
      </p:pic>
    </p:spTree>
    <p:extLst>
      <p:ext uri="{BB962C8B-B14F-4D97-AF65-F5344CB8AC3E}">
        <p14:creationId xmlns:p14="http://schemas.microsoft.com/office/powerpoint/2010/main" val="744321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2" cy="6857996"/>
          </a:xfrm>
        </p:spPr>
      </p:pic>
    </p:spTree>
    <p:extLst>
      <p:ext uri="{BB962C8B-B14F-4D97-AF65-F5344CB8AC3E}">
        <p14:creationId xmlns:p14="http://schemas.microsoft.com/office/powerpoint/2010/main" val="189733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484831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6"/>
          </a:xfrm>
        </p:spPr>
      </p:pic>
    </p:spTree>
    <p:extLst>
      <p:ext uri="{BB962C8B-B14F-4D97-AF65-F5344CB8AC3E}">
        <p14:creationId xmlns:p14="http://schemas.microsoft.com/office/powerpoint/2010/main" val="3123451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5"/>
          </a:xfrm>
        </p:spPr>
      </p:pic>
    </p:spTree>
    <p:extLst>
      <p:ext uri="{BB962C8B-B14F-4D97-AF65-F5344CB8AC3E}">
        <p14:creationId xmlns:p14="http://schemas.microsoft.com/office/powerpoint/2010/main" val="200533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418009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472858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8215632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3996618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5"/>
          </a:xfrm>
        </p:spPr>
      </p:pic>
    </p:spTree>
    <p:extLst>
      <p:ext uri="{BB962C8B-B14F-4D97-AF65-F5344CB8AC3E}">
        <p14:creationId xmlns:p14="http://schemas.microsoft.com/office/powerpoint/2010/main" val="786384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640120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6868478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217764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1447535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950706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32235456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31460337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3" y="0"/>
            <a:ext cx="12213665" cy="6857993"/>
          </a:xfrm>
        </p:spPr>
      </p:pic>
    </p:spTree>
    <p:extLst>
      <p:ext uri="{BB962C8B-B14F-4D97-AF65-F5344CB8AC3E}">
        <p14:creationId xmlns:p14="http://schemas.microsoft.com/office/powerpoint/2010/main" val="34063643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3" y="0"/>
            <a:ext cx="12213665" cy="6857992"/>
          </a:xfrm>
        </p:spPr>
      </p:pic>
    </p:spTree>
    <p:extLst>
      <p:ext uri="{BB962C8B-B14F-4D97-AF65-F5344CB8AC3E}">
        <p14:creationId xmlns:p14="http://schemas.microsoft.com/office/powerpoint/2010/main" val="777361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14269290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39504153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28978004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9864516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27613456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39710369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17787688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19982493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13842358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12535326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28447898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11151411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649621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17038869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39993964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12932012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16142128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7598374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9288610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11969257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38912268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6" y="0"/>
            <a:ext cx="12213671" cy="6857995"/>
          </a:xfrm>
        </p:spPr>
      </p:pic>
    </p:spTree>
    <p:extLst>
      <p:ext uri="{BB962C8B-B14F-4D97-AF65-F5344CB8AC3E}">
        <p14:creationId xmlns:p14="http://schemas.microsoft.com/office/powerpoint/2010/main" val="39666043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15" y="0"/>
            <a:ext cx="12160568" cy="6857995"/>
          </a:xfrm>
        </p:spPr>
      </p:pic>
    </p:spTree>
    <p:extLst>
      <p:ext uri="{BB962C8B-B14F-4D97-AF65-F5344CB8AC3E}">
        <p14:creationId xmlns:p14="http://schemas.microsoft.com/office/powerpoint/2010/main" val="5864120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1546427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2289340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94" y="5469"/>
            <a:ext cx="12194187" cy="6847056"/>
          </a:xfrm>
        </p:spPr>
      </p:pic>
    </p:spTree>
    <p:extLst>
      <p:ext uri="{BB962C8B-B14F-4D97-AF65-F5344CB8AC3E}">
        <p14:creationId xmlns:p14="http://schemas.microsoft.com/office/powerpoint/2010/main" val="14983054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94" y="5469"/>
            <a:ext cx="12194187" cy="6847055"/>
          </a:xfrm>
        </p:spPr>
      </p:pic>
    </p:spTree>
    <p:extLst>
      <p:ext uri="{BB962C8B-B14F-4D97-AF65-F5344CB8AC3E}">
        <p14:creationId xmlns:p14="http://schemas.microsoft.com/office/powerpoint/2010/main" val="36251766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861"/>
            <a:ext cx="12192000" cy="6875722"/>
          </a:xfrm>
        </p:spPr>
      </p:pic>
    </p:spTree>
    <p:extLst>
      <p:ext uri="{BB962C8B-B14F-4D97-AF65-F5344CB8AC3E}">
        <p14:creationId xmlns:p14="http://schemas.microsoft.com/office/powerpoint/2010/main" val="33907113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14752248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24532277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18703401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3" y="0"/>
            <a:ext cx="12213665" cy="6857993"/>
          </a:xfrm>
        </p:spPr>
      </p:pic>
    </p:spTree>
    <p:extLst>
      <p:ext uri="{BB962C8B-B14F-4D97-AF65-F5344CB8AC3E}">
        <p14:creationId xmlns:p14="http://schemas.microsoft.com/office/powerpoint/2010/main" val="29403857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35649847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24688624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147272651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3544781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3" y="0"/>
            <a:ext cx="12213665" cy="6857993"/>
          </a:xfrm>
        </p:spPr>
      </p:pic>
    </p:spTree>
    <p:extLst>
      <p:ext uri="{BB962C8B-B14F-4D97-AF65-F5344CB8AC3E}">
        <p14:creationId xmlns:p14="http://schemas.microsoft.com/office/powerpoint/2010/main" val="364892279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3" y="0"/>
            <a:ext cx="12213665" cy="6857992"/>
          </a:xfrm>
        </p:spPr>
      </p:pic>
    </p:spTree>
    <p:extLst>
      <p:ext uri="{BB962C8B-B14F-4D97-AF65-F5344CB8AC3E}">
        <p14:creationId xmlns:p14="http://schemas.microsoft.com/office/powerpoint/2010/main" val="8541050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1"/>
          </a:xfrm>
        </p:spPr>
      </p:pic>
    </p:spTree>
    <p:extLst>
      <p:ext uri="{BB962C8B-B14F-4D97-AF65-F5344CB8AC3E}">
        <p14:creationId xmlns:p14="http://schemas.microsoft.com/office/powerpoint/2010/main" val="31774359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16625203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12021585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241288789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14589419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152627584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4847362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1"/>
          </a:xfrm>
        </p:spPr>
      </p:pic>
    </p:spTree>
    <p:extLst>
      <p:ext uri="{BB962C8B-B14F-4D97-AF65-F5344CB8AC3E}">
        <p14:creationId xmlns:p14="http://schemas.microsoft.com/office/powerpoint/2010/main" val="54621857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353514705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5423396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37059505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2" y="0"/>
            <a:ext cx="12213663" cy="6857992"/>
          </a:xfrm>
        </p:spPr>
      </p:pic>
    </p:spTree>
    <p:extLst>
      <p:ext uri="{BB962C8B-B14F-4D97-AF65-F5344CB8AC3E}">
        <p14:creationId xmlns:p14="http://schemas.microsoft.com/office/powerpoint/2010/main" val="410123105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1" y="0"/>
            <a:ext cx="12213660" cy="6857990"/>
          </a:xfrm>
        </p:spPr>
      </p:pic>
    </p:spTree>
    <p:extLst>
      <p:ext uri="{BB962C8B-B14F-4D97-AF65-F5344CB8AC3E}">
        <p14:creationId xmlns:p14="http://schemas.microsoft.com/office/powerpoint/2010/main" val="23188795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133453701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19366080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16975986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246743200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331845520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243894147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4"/>
          </a:xfrm>
        </p:spPr>
      </p:pic>
    </p:spTree>
    <p:extLst>
      <p:ext uri="{BB962C8B-B14F-4D97-AF65-F5344CB8AC3E}">
        <p14:creationId xmlns:p14="http://schemas.microsoft.com/office/powerpoint/2010/main" val="200723803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323351390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115917572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158421292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213370759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38022617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160035498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400974666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232159617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198338790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269926776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287188801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220352367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47587304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15196424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380091236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249099918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108718263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158578231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3"/>
          </a:xfrm>
        </p:spPr>
      </p:pic>
    </p:spTree>
    <p:extLst>
      <p:ext uri="{BB962C8B-B14F-4D97-AF65-F5344CB8AC3E}">
        <p14:creationId xmlns:p14="http://schemas.microsoft.com/office/powerpoint/2010/main" val="333666797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76875144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256172582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4" y="0"/>
            <a:ext cx="12213667" cy="6857994"/>
          </a:xfrm>
        </p:spPr>
      </p:pic>
    </p:spTree>
    <p:extLst>
      <p:ext uri="{BB962C8B-B14F-4D97-AF65-F5344CB8AC3E}">
        <p14:creationId xmlns:p14="http://schemas.microsoft.com/office/powerpoint/2010/main" val="286437437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5"/>
          </a:xfrm>
        </p:spPr>
      </p:pic>
    </p:spTree>
    <p:extLst>
      <p:ext uri="{BB962C8B-B14F-4D97-AF65-F5344CB8AC3E}">
        <p14:creationId xmlns:p14="http://schemas.microsoft.com/office/powerpoint/2010/main" val="68152170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5"/>
          </a:xfrm>
        </p:spPr>
      </p:pic>
    </p:spTree>
    <p:extLst>
      <p:ext uri="{BB962C8B-B14F-4D97-AF65-F5344CB8AC3E}">
        <p14:creationId xmlns:p14="http://schemas.microsoft.com/office/powerpoint/2010/main" val="181450465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5"/>
          </a:xfrm>
        </p:spPr>
      </p:pic>
    </p:spTree>
    <p:extLst>
      <p:ext uri="{BB962C8B-B14F-4D97-AF65-F5344CB8AC3E}">
        <p14:creationId xmlns:p14="http://schemas.microsoft.com/office/powerpoint/2010/main" val="116451697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35" y="0"/>
            <a:ext cx="12213669" cy="6857995"/>
          </a:xfrm>
        </p:spPr>
      </p:pic>
    </p:spTree>
    <p:extLst>
      <p:ext uri="{BB962C8B-B14F-4D97-AF65-F5344CB8AC3E}">
        <p14:creationId xmlns:p14="http://schemas.microsoft.com/office/powerpoint/2010/main" val="306039242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4E91D7-0E0D-4FAB-8AE2-EE98A06057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25" y="0"/>
            <a:ext cx="12213646" cy="6857981"/>
          </a:xfrm>
        </p:spPr>
      </p:pic>
    </p:spTree>
    <p:extLst>
      <p:ext uri="{BB962C8B-B14F-4D97-AF65-F5344CB8AC3E}">
        <p14:creationId xmlns:p14="http://schemas.microsoft.com/office/powerpoint/2010/main" val="76700516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D86913-E8CE-1DB1-9206-3DC7A6DB7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829" y="0"/>
            <a:ext cx="12213656" cy="6857987"/>
          </a:xfrm>
        </p:spPr>
      </p:pic>
    </p:spTree>
    <p:extLst>
      <p:ext uri="{BB962C8B-B14F-4D97-AF65-F5344CB8AC3E}">
        <p14:creationId xmlns:p14="http://schemas.microsoft.com/office/powerpoint/2010/main" val="414674057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0951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BD1B87FA20D74F805454A84CB37D19" ma:contentTypeVersion="12" ma:contentTypeDescription="Create a new document." ma:contentTypeScope="" ma:versionID="b3aab38e53307495d55dcea606513c2a">
  <xsd:schema xmlns:xsd="http://www.w3.org/2001/XMLSchema" xmlns:xs="http://www.w3.org/2001/XMLSchema" xmlns:p="http://schemas.microsoft.com/office/2006/metadata/properties" xmlns:ns2="eceaad15-51e6-4f0f-be5a-517d78bdd32e" xmlns:ns3="b102b131-f248-4a7c-b513-77cc4bec1dc8" targetNamespace="http://schemas.microsoft.com/office/2006/metadata/properties" ma:root="true" ma:fieldsID="852e4504117930b7d1cffdfe8bdf5282" ns2:_="" ns3:_="">
    <xsd:import namespace="eceaad15-51e6-4f0f-be5a-517d78bdd32e"/>
    <xsd:import namespace="b102b131-f248-4a7c-b513-77cc4bec1d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eaad15-51e6-4f0f-be5a-517d78bdd3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fde4b83-6607-4aa8-b6b8-0b0697aed1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02b131-f248-4a7c-b513-77cc4bec1dc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b7e39f0-5316-4cf2-a2c8-c55b3789a6ca}" ma:internalName="TaxCatchAll" ma:showField="CatchAllData" ma:web="b102b131-f248-4a7c-b513-77cc4bec1d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eaad15-51e6-4f0f-be5a-517d78bdd32e">
      <Terms xmlns="http://schemas.microsoft.com/office/infopath/2007/PartnerControls"/>
    </lcf76f155ced4ddcb4097134ff3c332f>
    <TaxCatchAll xmlns="b102b131-f248-4a7c-b513-77cc4bec1dc8" xsi:nil="true"/>
  </documentManagement>
</p:properties>
</file>

<file path=customXml/itemProps1.xml><?xml version="1.0" encoding="utf-8"?>
<ds:datastoreItem xmlns:ds="http://schemas.openxmlformats.org/officeDocument/2006/customXml" ds:itemID="{6C3559EF-E2E5-43C0-8E1D-C3482DC4456A}"/>
</file>

<file path=customXml/itemProps2.xml><?xml version="1.0" encoding="utf-8"?>
<ds:datastoreItem xmlns:ds="http://schemas.openxmlformats.org/officeDocument/2006/customXml" ds:itemID="{7E3EDBB2-A8E0-4D6C-8238-DA6C4CF678A4}"/>
</file>

<file path=customXml/itemProps3.xml><?xml version="1.0" encoding="utf-8"?>
<ds:datastoreItem xmlns:ds="http://schemas.openxmlformats.org/officeDocument/2006/customXml" ds:itemID="{0581A753-8017-400D-B811-2C00D66F1E88}"/>
</file>

<file path=docProps/app.xml><?xml version="1.0" encoding="utf-8"?>
<Properties xmlns="http://schemas.openxmlformats.org/officeDocument/2006/extended-properties" xmlns:vt="http://schemas.openxmlformats.org/officeDocument/2006/docPropsVTypes">
  <TotalTime>9704</TotalTime>
  <Words>0</Words>
  <Application>Microsoft Office PowerPoint</Application>
  <PresentationFormat>Widescreen</PresentationFormat>
  <Paragraphs>0</Paragraphs>
  <Slides>120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120</vt:i4>
      </vt:variant>
    </vt:vector>
  </HeadingPairs>
  <TitlesOfParts>
    <vt:vector size="1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Vaish</dc:creator>
  <cp:lastModifiedBy>Rohit Vaish</cp:lastModifiedBy>
  <cp:revision>373</cp:revision>
  <dcterms:created xsi:type="dcterms:W3CDTF">2020-12-22T04:00:08Z</dcterms:created>
  <dcterms:modified xsi:type="dcterms:W3CDTF">2022-12-07T16:39:16Z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0x0101007ABD1B87FA20D74F805454A84CB37D19</vt:lpwstr>
  </property>
</Properties>
</file>