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451" r:id="rId2"/>
    <p:sldId id="2438" r:id="rId3"/>
    <p:sldId id="2439" r:id="rId4"/>
    <p:sldId id="2440" r:id="rId5"/>
    <p:sldId id="2441" r:id="rId6"/>
    <p:sldId id="2442" r:id="rId7"/>
    <p:sldId id="2443" r:id="rId8"/>
    <p:sldId id="2444" r:id="rId9"/>
    <p:sldId id="2445" r:id="rId10"/>
    <p:sldId id="2446" r:id="rId11"/>
    <p:sldId id="2447" r:id="rId12"/>
    <p:sldId id="2448" r:id="rId13"/>
    <p:sldId id="2449" r:id="rId14"/>
    <p:sldId id="2450" r:id="rId15"/>
    <p:sldId id="2452" r:id="rId16"/>
    <p:sldId id="2453" r:id="rId17"/>
    <p:sldId id="2454" r:id="rId18"/>
    <p:sldId id="2455" r:id="rId19"/>
    <p:sldId id="2456" r:id="rId20"/>
    <p:sldId id="2457" r:id="rId21"/>
    <p:sldId id="2458" r:id="rId22"/>
    <p:sldId id="2459" r:id="rId23"/>
    <p:sldId id="2474" r:id="rId24"/>
    <p:sldId id="2461" r:id="rId25"/>
    <p:sldId id="2462" r:id="rId26"/>
    <p:sldId id="2463" r:id="rId27"/>
    <p:sldId id="2467" r:id="rId28"/>
    <p:sldId id="2464" r:id="rId29"/>
    <p:sldId id="2465" r:id="rId30"/>
    <p:sldId id="2466" r:id="rId31"/>
    <p:sldId id="2460" r:id="rId32"/>
    <p:sldId id="2473" r:id="rId33"/>
    <p:sldId id="2476" r:id="rId34"/>
    <p:sldId id="2477" r:id="rId35"/>
    <p:sldId id="2475" r:id="rId36"/>
    <p:sldId id="2478" r:id="rId37"/>
    <p:sldId id="2479" r:id="rId38"/>
    <p:sldId id="2480" r:id="rId39"/>
    <p:sldId id="2481" r:id="rId40"/>
    <p:sldId id="2468" r:id="rId41"/>
    <p:sldId id="2471" r:id="rId42"/>
    <p:sldId id="2472" r:id="rId43"/>
    <p:sldId id="2469" r:id="rId44"/>
    <p:sldId id="2470" r:id="rId45"/>
    <p:sldId id="2482" r:id="rId46"/>
    <p:sldId id="2483" r:id="rId47"/>
    <p:sldId id="2484" r:id="rId48"/>
    <p:sldId id="2485" r:id="rId49"/>
    <p:sldId id="2486" r:id="rId50"/>
    <p:sldId id="2487" r:id="rId51"/>
    <p:sldId id="2488" r:id="rId52"/>
    <p:sldId id="2489" r:id="rId53"/>
    <p:sldId id="2490" r:id="rId54"/>
    <p:sldId id="2491" r:id="rId55"/>
    <p:sldId id="2492" r:id="rId56"/>
    <p:sldId id="2493" r:id="rId57"/>
    <p:sldId id="2494" r:id="rId58"/>
    <p:sldId id="2495" r:id="rId59"/>
    <p:sldId id="2496" r:id="rId60"/>
    <p:sldId id="2497" r:id="rId61"/>
    <p:sldId id="2498" r:id="rId62"/>
    <p:sldId id="2499" r:id="rId63"/>
    <p:sldId id="2500" r:id="rId64"/>
    <p:sldId id="2501" r:id="rId65"/>
    <p:sldId id="2502" r:id="rId66"/>
    <p:sldId id="2503" r:id="rId67"/>
    <p:sldId id="2504" r:id="rId68"/>
    <p:sldId id="2505" r:id="rId69"/>
    <p:sldId id="2506" r:id="rId70"/>
    <p:sldId id="2507" r:id="rId71"/>
    <p:sldId id="2508" r:id="rId72"/>
    <p:sldId id="2509" r:id="rId73"/>
    <p:sldId id="2510" r:id="rId74"/>
    <p:sldId id="2511" r:id="rId75"/>
    <p:sldId id="2512" r:id="rId76"/>
    <p:sldId id="2513" r:id="rId77"/>
    <p:sldId id="2514" r:id="rId78"/>
    <p:sldId id="2515" r:id="rId79"/>
    <p:sldId id="2516" r:id="rId80"/>
    <p:sldId id="2517" r:id="rId81"/>
    <p:sldId id="2518" r:id="rId82"/>
    <p:sldId id="2519" r:id="rId83"/>
    <p:sldId id="2520" r:id="rId84"/>
    <p:sldId id="2521" r:id="rId85"/>
    <p:sldId id="2522" r:id="rId86"/>
    <p:sldId id="2523" r:id="rId87"/>
    <p:sldId id="2524" r:id="rId88"/>
    <p:sldId id="2525" r:id="rId89"/>
    <p:sldId id="2526" r:id="rId90"/>
    <p:sldId id="2527" r:id="rId91"/>
    <p:sldId id="2529" r:id="rId92"/>
    <p:sldId id="2305" r:id="rId93"/>
    <p:sldId id="2308" r:id="rId94"/>
    <p:sldId id="2307" r:id="rId95"/>
    <p:sldId id="2315" r:id="rId96"/>
    <p:sldId id="2306" r:id="rId97"/>
    <p:sldId id="2316" r:id="rId98"/>
    <p:sldId id="2312" r:id="rId99"/>
    <p:sldId id="2311" r:id="rId100"/>
    <p:sldId id="2314" r:id="rId101"/>
    <p:sldId id="2319" r:id="rId102"/>
    <p:sldId id="2318" r:id="rId103"/>
    <p:sldId id="2313" r:id="rId104"/>
    <p:sldId id="2320" r:id="rId105"/>
    <p:sldId id="2321" r:id="rId106"/>
    <p:sldId id="2322" r:id="rId107"/>
    <p:sldId id="2323" r:id="rId108"/>
    <p:sldId id="2324" r:id="rId109"/>
    <p:sldId id="2325" r:id="rId110"/>
    <p:sldId id="2327" r:id="rId111"/>
    <p:sldId id="2328" r:id="rId112"/>
    <p:sldId id="2329" r:id="rId113"/>
    <p:sldId id="2330" r:id="rId114"/>
    <p:sldId id="2331" r:id="rId115"/>
    <p:sldId id="2332" r:id="rId116"/>
    <p:sldId id="2333" r:id="rId117"/>
    <p:sldId id="2334" r:id="rId118"/>
    <p:sldId id="2335" r:id="rId119"/>
    <p:sldId id="2336" r:id="rId120"/>
    <p:sldId id="2337" r:id="rId121"/>
    <p:sldId id="2338" r:id="rId122"/>
    <p:sldId id="2339" r:id="rId123"/>
    <p:sldId id="2340" r:id="rId124"/>
    <p:sldId id="2341" r:id="rId125"/>
    <p:sldId id="2342" r:id="rId126"/>
    <p:sldId id="2343" r:id="rId127"/>
    <p:sldId id="2344" r:id="rId128"/>
    <p:sldId id="2345" r:id="rId129"/>
    <p:sldId id="2346" r:id="rId130"/>
    <p:sldId id="2347" r:id="rId131"/>
    <p:sldId id="2348" r:id="rId132"/>
    <p:sldId id="2349" r:id="rId133"/>
    <p:sldId id="2350" r:id="rId134"/>
    <p:sldId id="2351" r:id="rId135"/>
    <p:sldId id="2352" r:id="rId136"/>
    <p:sldId id="2353" r:id="rId137"/>
    <p:sldId id="2354" r:id="rId138"/>
    <p:sldId id="2355" r:id="rId139"/>
    <p:sldId id="2356" r:id="rId140"/>
    <p:sldId id="2410" r:id="rId141"/>
    <p:sldId id="2411" r:id="rId142"/>
    <p:sldId id="2412" r:id="rId143"/>
    <p:sldId id="2413" r:id="rId144"/>
    <p:sldId id="2533" r:id="rId145"/>
    <p:sldId id="2532" r:id="rId146"/>
    <p:sldId id="2416" r:id="rId147"/>
    <p:sldId id="2534" r:id="rId148"/>
    <p:sldId id="2530" r:id="rId149"/>
    <p:sldId id="2145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27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customXml" Target="../customXml/item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56" Type="http://schemas.openxmlformats.org/officeDocument/2006/relationships/customXml" Target="../customXml/item2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customXml" Target="../customXml/item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F60D7-8663-4CD9-9DE3-FBC9C91F0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2B5E9-25DF-47DE-820B-03ADAAE42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B6CF3-5AC1-4167-B485-8A4BC71F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F4DAE-A25D-4680-BE5F-BCE0223A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356A7-6BC4-481A-9D59-65D2486B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AFEB-CFC8-4963-82E4-B7132FCF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810A5-8C78-49E3-B24D-6184E7C7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B380-04C8-4310-B03C-1334849F5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8DC79-99B6-440E-8E0F-43609E28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FBCAA-E936-43F7-A8D7-3FB9A0EAB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79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5FD1-599F-4485-BC7C-14C62A801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2A9B5-6930-4B7A-91DD-5C85A3E84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8FE89-C457-4A5A-8FF3-8E3E8096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9C0DC-7B98-4D3D-8E25-3EE6A071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9BAD7-FC5A-4A6E-A473-C97435EDC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7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21417-D2C7-474F-A5E3-96AB154C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E147C-4B41-45E6-B9C7-DACFE67A7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703F4-5ADC-4600-BCAD-8DCBB1369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2E6A11-701A-4AF2-8F11-3E6970326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A6273-EA2A-448D-BBFC-D338B0293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D2FC4-E136-4640-AF51-CBF91AD3F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537E-3452-43F6-B347-A3367611F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680AE-1345-47D5-8BE3-6491C9BC8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DAF9C-F01D-4269-B56C-96924862F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F080D9-9D98-46DA-8932-460D78F2C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0BAEC-30AB-4841-8377-68CD3E672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FD2E7-BF7A-4AFD-AEC8-01817CF2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6D2D9-09AB-48E2-BEED-FD2617A6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6379AE-B547-42F3-9357-97AC862A3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9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FDF3-9B00-4189-AB02-6D0824DB4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5A36B-31D3-4251-9C63-140748C4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98FFF2-BAAF-49D5-8A51-10D5D785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F3E94-FE2D-47B3-BEED-C8D5E9B6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B5026-C4A6-4E12-B968-EF8DBE8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41B315-9C88-4D58-AD0F-3FD6518DA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4B4F1-6129-4646-A74C-F0B843C9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5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54C31-367B-46FA-A787-7A9030C2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69B54-142F-4919-B53F-9C833F697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31690-DA97-48C3-B6FC-AE8D35DAE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29870-615D-492E-A31E-39C4A4396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06736-A93C-41B9-BA0B-A0C5FA03A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1BB66-C52B-4A56-A3E8-D825E391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8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1C9E9-B307-47AD-9237-8C610F29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95326-3ACD-44F0-A3F5-1A93315263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1E1C3-1B05-4574-9367-28975E9DF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7DD82-EC75-480E-90B6-25E795E6D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7411F-858D-48F2-A101-C7EA6EFD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E4BD5-12AE-4682-ACCB-067EBD603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1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216-3E58-44C5-8833-A21EEE5A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6E772-50F2-42DE-AF85-4F1DB8741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A7CE-B071-4BE3-9C5F-3CE67C20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56A04-EDAF-4CF1-93FC-1B5C46879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278ED-D42D-4076-97F6-322176F7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2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32C41-4ADD-4745-A558-E9F73E22F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160E4-3451-40E8-B68B-DADB562EB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4B82C-C745-4711-AA11-9AE564CA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02C01-D259-4602-8E30-55BE1718E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9E7EA-F541-4185-97AC-4F5A9AEB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9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51C11-E13C-411A-8E4C-D49BA9853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A1F4-FA37-4307-8762-AD9A7D64F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9942D-A317-4351-B8BD-2520403C0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D85BC-64E4-4426-BB98-7CAF9C260830}" type="datetimeFigureOut">
              <a:rPr lang="en-US" smtClean="0"/>
              <a:pPr/>
              <a:t>05-Dec-22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7C556-605E-4F8B-950E-08A4A2069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030FA-12D4-4323-8B18-AB30F5BA9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5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9" y="0"/>
            <a:ext cx="12213678" cy="6857999"/>
          </a:xfrm>
        </p:spPr>
      </p:pic>
    </p:spTree>
    <p:extLst>
      <p:ext uri="{BB962C8B-B14F-4D97-AF65-F5344CB8AC3E}">
        <p14:creationId xmlns:p14="http://schemas.microsoft.com/office/powerpoint/2010/main" val="331281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39" y="0"/>
            <a:ext cx="12213678" cy="6858000"/>
          </a:xfrm>
        </p:spPr>
      </p:pic>
    </p:spTree>
    <p:extLst>
      <p:ext uri="{BB962C8B-B14F-4D97-AF65-F5344CB8AC3E}">
        <p14:creationId xmlns:p14="http://schemas.microsoft.com/office/powerpoint/2010/main" val="4184968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9" y="0"/>
            <a:ext cx="12213678" cy="6857999"/>
          </a:xfrm>
        </p:spPr>
      </p:pic>
    </p:spTree>
    <p:extLst>
      <p:ext uri="{BB962C8B-B14F-4D97-AF65-F5344CB8AC3E}">
        <p14:creationId xmlns:p14="http://schemas.microsoft.com/office/powerpoint/2010/main" val="383052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274099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352105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643971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33552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3990125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1763173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317484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4243605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574492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3390580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3361267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8"/>
          </a:xfrm>
        </p:spPr>
      </p:pic>
    </p:spTree>
    <p:extLst>
      <p:ext uri="{BB962C8B-B14F-4D97-AF65-F5344CB8AC3E}">
        <p14:creationId xmlns:p14="http://schemas.microsoft.com/office/powerpoint/2010/main" val="199809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7" y="0"/>
            <a:ext cx="12213674" cy="6857998"/>
          </a:xfrm>
        </p:spPr>
      </p:pic>
    </p:spTree>
    <p:extLst>
      <p:ext uri="{BB962C8B-B14F-4D97-AF65-F5344CB8AC3E}">
        <p14:creationId xmlns:p14="http://schemas.microsoft.com/office/powerpoint/2010/main" val="3860980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7" y="0"/>
            <a:ext cx="12213674" cy="6857998"/>
          </a:xfrm>
        </p:spPr>
      </p:pic>
    </p:spTree>
    <p:extLst>
      <p:ext uri="{BB962C8B-B14F-4D97-AF65-F5344CB8AC3E}">
        <p14:creationId xmlns:p14="http://schemas.microsoft.com/office/powerpoint/2010/main" val="1738066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7" y="0"/>
            <a:ext cx="12213674" cy="6857998"/>
          </a:xfrm>
        </p:spPr>
      </p:pic>
    </p:spTree>
    <p:extLst>
      <p:ext uri="{BB962C8B-B14F-4D97-AF65-F5344CB8AC3E}">
        <p14:creationId xmlns:p14="http://schemas.microsoft.com/office/powerpoint/2010/main" val="2564727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7" y="0"/>
            <a:ext cx="12213674" cy="6857997"/>
          </a:xfrm>
        </p:spPr>
      </p:pic>
    </p:spTree>
    <p:extLst>
      <p:ext uri="{BB962C8B-B14F-4D97-AF65-F5344CB8AC3E}">
        <p14:creationId xmlns:p14="http://schemas.microsoft.com/office/powerpoint/2010/main" val="3485081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7"/>
          </a:xfrm>
        </p:spPr>
      </p:pic>
    </p:spTree>
    <p:extLst>
      <p:ext uri="{BB962C8B-B14F-4D97-AF65-F5344CB8AC3E}">
        <p14:creationId xmlns:p14="http://schemas.microsoft.com/office/powerpoint/2010/main" val="2802025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7"/>
          </a:xfrm>
        </p:spPr>
      </p:pic>
    </p:spTree>
    <p:extLst>
      <p:ext uri="{BB962C8B-B14F-4D97-AF65-F5344CB8AC3E}">
        <p14:creationId xmlns:p14="http://schemas.microsoft.com/office/powerpoint/2010/main" val="3743188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7"/>
          </a:xfrm>
        </p:spPr>
      </p:pic>
    </p:spTree>
    <p:extLst>
      <p:ext uri="{BB962C8B-B14F-4D97-AF65-F5344CB8AC3E}">
        <p14:creationId xmlns:p14="http://schemas.microsoft.com/office/powerpoint/2010/main" val="1751239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1057749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2970381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1838481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1496950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3459119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429319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25444081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364054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1104044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574719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2418391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19047213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2970439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4236224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3011392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86724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3968491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34295004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834516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32059512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2046922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14852581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25773372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1200270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24690305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33958657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1891827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11458983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1801267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26792994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1188678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331259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23446752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4477581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250310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189263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28041920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12913207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3"/>
          </a:xfrm>
        </p:spPr>
      </p:pic>
    </p:spTree>
    <p:extLst>
      <p:ext uri="{BB962C8B-B14F-4D97-AF65-F5344CB8AC3E}">
        <p14:creationId xmlns:p14="http://schemas.microsoft.com/office/powerpoint/2010/main" val="21885998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3"/>
          </a:xfrm>
        </p:spPr>
      </p:pic>
    </p:spTree>
    <p:extLst>
      <p:ext uri="{BB962C8B-B14F-4D97-AF65-F5344CB8AC3E}">
        <p14:creationId xmlns:p14="http://schemas.microsoft.com/office/powerpoint/2010/main" val="37840410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2"/>
          </a:xfrm>
        </p:spPr>
      </p:pic>
    </p:spTree>
    <p:extLst>
      <p:ext uri="{BB962C8B-B14F-4D97-AF65-F5344CB8AC3E}">
        <p14:creationId xmlns:p14="http://schemas.microsoft.com/office/powerpoint/2010/main" val="40789501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2"/>
          </a:xfrm>
        </p:spPr>
      </p:pic>
    </p:spTree>
    <p:extLst>
      <p:ext uri="{BB962C8B-B14F-4D97-AF65-F5344CB8AC3E}">
        <p14:creationId xmlns:p14="http://schemas.microsoft.com/office/powerpoint/2010/main" val="35842197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13468510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1"/>
          </a:xfrm>
        </p:spPr>
      </p:pic>
    </p:spTree>
    <p:extLst>
      <p:ext uri="{BB962C8B-B14F-4D97-AF65-F5344CB8AC3E}">
        <p14:creationId xmlns:p14="http://schemas.microsoft.com/office/powerpoint/2010/main" val="30839406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5882624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8187862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10412734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18574112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21939282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1876041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4098173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170395521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1"/>
          </a:xfrm>
        </p:spPr>
      </p:pic>
    </p:spTree>
    <p:extLst>
      <p:ext uri="{BB962C8B-B14F-4D97-AF65-F5344CB8AC3E}">
        <p14:creationId xmlns:p14="http://schemas.microsoft.com/office/powerpoint/2010/main" val="12506057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0"/>
          </a:xfrm>
        </p:spPr>
      </p:pic>
    </p:spTree>
    <p:extLst>
      <p:ext uri="{BB962C8B-B14F-4D97-AF65-F5344CB8AC3E}">
        <p14:creationId xmlns:p14="http://schemas.microsoft.com/office/powerpoint/2010/main" val="3861559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0"/>
          </a:xfrm>
        </p:spPr>
      </p:pic>
    </p:spTree>
    <p:extLst>
      <p:ext uri="{BB962C8B-B14F-4D97-AF65-F5344CB8AC3E}">
        <p14:creationId xmlns:p14="http://schemas.microsoft.com/office/powerpoint/2010/main" val="11153754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2" cy="6857990"/>
          </a:xfrm>
        </p:spPr>
      </p:pic>
    </p:spTree>
    <p:extLst>
      <p:ext uri="{BB962C8B-B14F-4D97-AF65-F5344CB8AC3E}">
        <p14:creationId xmlns:p14="http://schemas.microsoft.com/office/powerpoint/2010/main" val="4980440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1" y="0"/>
            <a:ext cx="12213660" cy="6857990"/>
          </a:xfrm>
        </p:spPr>
      </p:pic>
    </p:spTree>
    <p:extLst>
      <p:ext uri="{BB962C8B-B14F-4D97-AF65-F5344CB8AC3E}">
        <p14:creationId xmlns:p14="http://schemas.microsoft.com/office/powerpoint/2010/main" val="9981062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1" y="0"/>
            <a:ext cx="12213660" cy="6857990"/>
          </a:xfrm>
        </p:spPr>
      </p:pic>
    </p:spTree>
    <p:extLst>
      <p:ext uri="{BB962C8B-B14F-4D97-AF65-F5344CB8AC3E}">
        <p14:creationId xmlns:p14="http://schemas.microsoft.com/office/powerpoint/2010/main" val="23859807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1" y="0"/>
            <a:ext cx="12213660" cy="6857989"/>
          </a:xfrm>
        </p:spPr>
      </p:pic>
    </p:spTree>
    <p:extLst>
      <p:ext uri="{BB962C8B-B14F-4D97-AF65-F5344CB8AC3E}">
        <p14:creationId xmlns:p14="http://schemas.microsoft.com/office/powerpoint/2010/main" val="28191241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0" y="0"/>
            <a:ext cx="12213658" cy="6857989"/>
          </a:xfrm>
        </p:spPr>
      </p:pic>
    </p:spTree>
    <p:extLst>
      <p:ext uri="{BB962C8B-B14F-4D97-AF65-F5344CB8AC3E}">
        <p14:creationId xmlns:p14="http://schemas.microsoft.com/office/powerpoint/2010/main" val="41223252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0" y="0"/>
            <a:ext cx="12213658" cy="6857988"/>
          </a:xfrm>
        </p:spPr>
      </p:pic>
    </p:spTree>
    <p:extLst>
      <p:ext uri="{BB962C8B-B14F-4D97-AF65-F5344CB8AC3E}">
        <p14:creationId xmlns:p14="http://schemas.microsoft.com/office/powerpoint/2010/main" val="242985446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0" y="0"/>
            <a:ext cx="12213658" cy="6857988"/>
          </a:xfrm>
        </p:spPr>
      </p:pic>
    </p:spTree>
    <p:extLst>
      <p:ext uri="{BB962C8B-B14F-4D97-AF65-F5344CB8AC3E}">
        <p14:creationId xmlns:p14="http://schemas.microsoft.com/office/powerpoint/2010/main" val="21325693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8"/>
          </a:xfrm>
        </p:spPr>
      </p:pic>
    </p:spTree>
    <p:extLst>
      <p:ext uri="{BB962C8B-B14F-4D97-AF65-F5344CB8AC3E}">
        <p14:creationId xmlns:p14="http://schemas.microsoft.com/office/powerpoint/2010/main" val="24032426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8"/>
          </a:xfrm>
        </p:spPr>
      </p:pic>
    </p:spTree>
    <p:extLst>
      <p:ext uri="{BB962C8B-B14F-4D97-AF65-F5344CB8AC3E}">
        <p14:creationId xmlns:p14="http://schemas.microsoft.com/office/powerpoint/2010/main" val="36795121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8"/>
          </a:xfrm>
        </p:spPr>
      </p:pic>
    </p:spTree>
    <p:extLst>
      <p:ext uri="{BB962C8B-B14F-4D97-AF65-F5344CB8AC3E}">
        <p14:creationId xmlns:p14="http://schemas.microsoft.com/office/powerpoint/2010/main" val="4089953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8"/>
          </a:xfrm>
        </p:spPr>
      </p:pic>
    </p:spTree>
    <p:extLst>
      <p:ext uri="{BB962C8B-B14F-4D97-AF65-F5344CB8AC3E}">
        <p14:creationId xmlns:p14="http://schemas.microsoft.com/office/powerpoint/2010/main" val="85464139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8"/>
          </a:xfrm>
        </p:spPr>
      </p:pic>
    </p:spTree>
    <p:extLst>
      <p:ext uri="{BB962C8B-B14F-4D97-AF65-F5344CB8AC3E}">
        <p14:creationId xmlns:p14="http://schemas.microsoft.com/office/powerpoint/2010/main" val="12012108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8"/>
          </a:xfrm>
        </p:spPr>
      </p:pic>
    </p:spTree>
    <p:extLst>
      <p:ext uri="{BB962C8B-B14F-4D97-AF65-F5344CB8AC3E}">
        <p14:creationId xmlns:p14="http://schemas.microsoft.com/office/powerpoint/2010/main" val="863626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7"/>
          </a:xfrm>
        </p:spPr>
      </p:pic>
    </p:spTree>
    <p:extLst>
      <p:ext uri="{BB962C8B-B14F-4D97-AF65-F5344CB8AC3E}">
        <p14:creationId xmlns:p14="http://schemas.microsoft.com/office/powerpoint/2010/main" val="31675040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163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195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6961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6266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1717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5115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434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7619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3" cy="682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124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2" cy="682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9778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2" cy="682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2187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2" cy="682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259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5" y="14908"/>
            <a:ext cx="12160542" cy="682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4631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6" y="14908"/>
            <a:ext cx="12160540" cy="682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542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6" y="14908"/>
            <a:ext cx="12160540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3917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6" y="14908"/>
            <a:ext cx="12160540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365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6" y="14908"/>
            <a:ext cx="12160540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0853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6" y="14908"/>
            <a:ext cx="12160540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940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327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536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837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788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4387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140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807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491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2610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5697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563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218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1662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4647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9633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8710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218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4587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635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4425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6007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6598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8" y="14908"/>
            <a:ext cx="12160536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9551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4" cy="68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414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4" cy="682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9729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4" cy="682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2943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4" cy="682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6580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4" cy="682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0551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3" cy="682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4374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9" y="14908"/>
            <a:ext cx="12160533" cy="68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2441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1030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6604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5606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541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0877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1427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5434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4F2CD-17C6-45E8-89B0-6576AEC50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27" y="14908"/>
            <a:ext cx="12160538" cy="68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5983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7"/>
          </a:xfrm>
        </p:spPr>
      </p:pic>
    </p:spTree>
    <p:extLst>
      <p:ext uri="{BB962C8B-B14F-4D97-AF65-F5344CB8AC3E}">
        <p14:creationId xmlns:p14="http://schemas.microsoft.com/office/powerpoint/2010/main" val="41467405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783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D1B87FA20D74F805454A84CB37D19" ma:contentTypeVersion="12" ma:contentTypeDescription="Create a new document." ma:contentTypeScope="" ma:versionID="b3aab38e53307495d55dcea606513c2a">
  <xsd:schema xmlns:xsd="http://www.w3.org/2001/XMLSchema" xmlns:xs="http://www.w3.org/2001/XMLSchema" xmlns:p="http://schemas.microsoft.com/office/2006/metadata/properties" xmlns:ns2="eceaad15-51e6-4f0f-be5a-517d78bdd32e" xmlns:ns3="b102b131-f248-4a7c-b513-77cc4bec1dc8" targetNamespace="http://schemas.microsoft.com/office/2006/metadata/properties" ma:root="true" ma:fieldsID="852e4504117930b7d1cffdfe8bdf5282" ns2:_="" ns3:_="">
    <xsd:import namespace="eceaad15-51e6-4f0f-be5a-517d78bdd32e"/>
    <xsd:import namespace="b102b131-f248-4a7c-b513-77cc4bec1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aad15-51e6-4f0f-be5a-517d78bdd3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de4b83-6607-4aa8-b6b8-0b0697aed1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2b131-f248-4a7c-b513-77cc4bec1d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b7e39f0-5316-4cf2-a2c8-c55b3789a6ca}" ma:internalName="TaxCatchAll" ma:showField="CatchAllData" ma:web="b102b131-f248-4a7c-b513-77cc4bec1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eaad15-51e6-4f0f-be5a-517d78bdd32e">
      <Terms xmlns="http://schemas.microsoft.com/office/infopath/2007/PartnerControls"/>
    </lcf76f155ced4ddcb4097134ff3c332f>
    <TaxCatchAll xmlns="b102b131-f248-4a7c-b513-77cc4bec1dc8" xsi:nil="true"/>
  </documentManagement>
</p:properties>
</file>

<file path=customXml/itemProps1.xml><?xml version="1.0" encoding="utf-8"?>
<ds:datastoreItem xmlns:ds="http://schemas.openxmlformats.org/officeDocument/2006/customXml" ds:itemID="{83FA732D-C67D-42CC-ADE2-AE51D8B8492C}"/>
</file>

<file path=customXml/itemProps2.xml><?xml version="1.0" encoding="utf-8"?>
<ds:datastoreItem xmlns:ds="http://schemas.openxmlformats.org/officeDocument/2006/customXml" ds:itemID="{CAEE7B57-B541-4579-BF6E-7E27844E875A}"/>
</file>

<file path=customXml/itemProps3.xml><?xml version="1.0" encoding="utf-8"?>
<ds:datastoreItem xmlns:ds="http://schemas.openxmlformats.org/officeDocument/2006/customXml" ds:itemID="{75B652D7-FFF8-4AE3-8F4A-8C708196A0BB}"/>
</file>

<file path=docProps/app.xml><?xml version="1.0" encoding="utf-8"?>
<Properties xmlns="http://schemas.openxmlformats.org/officeDocument/2006/extended-properties" xmlns:vt="http://schemas.openxmlformats.org/officeDocument/2006/docPropsVTypes">
  <TotalTime>20998</TotalTime>
  <Words>0</Words>
  <Application>Microsoft Office PowerPoint</Application>
  <PresentationFormat>Widescreen</PresentationFormat>
  <Paragraphs>0</Paragraphs>
  <Slides>149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Vaish</dc:creator>
  <cp:lastModifiedBy>Rohit Vaish</cp:lastModifiedBy>
  <cp:revision>665</cp:revision>
  <dcterms:created xsi:type="dcterms:W3CDTF">2020-12-22T04:00:08Z</dcterms:created>
  <dcterms:modified xsi:type="dcterms:W3CDTF">2022-12-05T14:08:37Z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0x0101007ABD1B87FA20D74F805454A84CB37D19</vt:lpwstr>
  </property>
</Properties>
</file>