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6.xml" ContentType="application/inkml+xml"/>
  <Override PartName="/ppt/ink/ink5.xml" ContentType="application/inkml+xml"/>
  <Override PartName="/ppt/ink/ink4.xml" ContentType="application/inkml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666690-C542-4AA0-9476-FED8FDF7CC10}" v="74" dt="2022-12-05T07:55:45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465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een Garg" userId="5acd8799-0f31-48f8-ac30-f5d6c6e38fb6" providerId="ADAL" clId="{86666690-C542-4AA0-9476-FED8FDF7CC10}"/>
    <pc:docChg chg="undo custSel addSld modSld">
      <pc:chgData name="Naveen Garg" userId="5acd8799-0f31-48f8-ac30-f5d6c6e38fb6" providerId="ADAL" clId="{86666690-C542-4AA0-9476-FED8FDF7CC10}" dt="2022-12-05T08:07:44.541" v="3893" actId="20577"/>
      <pc:docMkLst>
        <pc:docMk/>
      </pc:docMkLst>
      <pc:sldChg chg="modSp new mod">
        <pc:chgData name="Naveen Garg" userId="5acd8799-0f31-48f8-ac30-f5d6c6e38fb6" providerId="ADAL" clId="{86666690-C542-4AA0-9476-FED8FDF7CC10}" dt="2022-12-05T08:07:44.541" v="3893" actId="20577"/>
        <pc:sldMkLst>
          <pc:docMk/>
          <pc:sldMk cId="3281075731" sldId="256"/>
        </pc:sldMkLst>
        <pc:spChg chg="mod">
          <ac:chgData name="Naveen Garg" userId="5acd8799-0f31-48f8-ac30-f5d6c6e38fb6" providerId="ADAL" clId="{86666690-C542-4AA0-9476-FED8FDF7CC10}" dt="2022-12-05T08:07:44.541" v="3893" actId="20577"/>
          <ac:spMkLst>
            <pc:docMk/>
            <pc:sldMk cId="3281075731" sldId="256"/>
            <ac:spMk id="2" creationId="{2A5482DD-3A23-56D9-18EC-12E4D2AD7290}"/>
          </ac:spMkLst>
        </pc:spChg>
        <pc:spChg chg="mod">
          <ac:chgData name="Naveen Garg" userId="5acd8799-0f31-48f8-ac30-f5d6c6e38fb6" providerId="ADAL" clId="{86666690-C542-4AA0-9476-FED8FDF7CC10}" dt="2022-12-05T08:07:22.920" v="3890" actId="20577"/>
          <ac:spMkLst>
            <pc:docMk/>
            <pc:sldMk cId="3281075731" sldId="256"/>
            <ac:spMk id="3" creationId="{87E8D148-5513-C99F-1C09-39FD8B3CE80D}"/>
          </ac:spMkLst>
        </pc:spChg>
      </pc:sldChg>
      <pc:sldChg chg="modSp new mod">
        <pc:chgData name="Naveen Garg" userId="5acd8799-0f31-48f8-ac30-f5d6c6e38fb6" providerId="ADAL" clId="{86666690-C542-4AA0-9476-FED8FDF7CC10}" dt="2022-12-05T07:47:03.138" v="2607" actId="313"/>
        <pc:sldMkLst>
          <pc:docMk/>
          <pc:sldMk cId="1527441284" sldId="257"/>
        </pc:sldMkLst>
        <pc:spChg chg="mod">
          <ac:chgData name="Naveen Garg" userId="5acd8799-0f31-48f8-ac30-f5d6c6e38fb6" providerId="ADAL" clId="{86666690-C542-4AA0-9476-FED8FDF7CC10}" dt="2022-12-05T06:41:50.654" v="119" actId="20577"/>
          <ac:spMkLst>
            <pc:docMk/>
            <pc:sldMk cId="1527441284" sldId="257"/>
            <ac:spMk id="2" creationId="{9CAA195B-BABB-BFB6-FF8E-488996B48615}"/>
          </ac:spMkLst>
        </pc:spChg>
        <pc:spChg chg="mod">
          <ac:chgData name="Naveen Garg" userId="5acd8799-0f31-48f8-ac30-f5d6c6e38fb6" providerId="ADAL" clId="{86666690-C542-4AA0-9476-FED8FDF7CC10}" dt="2022-12-05T07:47:03.138" v="2607" actId="313"/>
          <ac:spMkLst>
            <pc:docMk/>
            <pc:sldMk cId="1527441284" sldId="257"/>
            <ac:spMk id="3" creationId="{F4D24C17-632F-E1E6-D905-AF60BEDAEE5D}"/>
          </ac:spMkLst>
        </pc:spChg>
      </pc:sldChg>
      <pc:sldChg chg="modSp new mod">
        <pc:chgData name="Naveen Garg" userId="5acd8799-0f31-48f8-ac30-f5d6c6e38fb6" providerId="ADAL" clId="{86666690-C542-4AA0-9476-FED8FDF7CC10}" dt="2022-12-05T07:32:43.279" v="1665" actId="20577"/>
        <pc:sldMkLst>
          <pc:docMk/>
          <pc:sldMk cId="2788571634" sldId="258"/>
        </pc:sldMkLst>
        <pc:spChg chg="mod">
          <ac:chgData name="Naveen Garg" userId="5acd8799-0f31-48f8-ac30-f5d6c6e38fb6" providerId="ADAL" clId="{86666690-C542-4AA0-9476-FED8FDF7CC10}" dt="2022-12-05T06:42:00.139" v="143" actId="20577"/>
          <ac:spMkLst>
            <pc:docMk/>
            <pc:sldMk cId="2788571634" sldId="258"/>
            <ac:spMk id="2" creationId="{F680099E-78F8-778C-7062-D5B92C37B671}"/>
          </ac:spMkLst>
        </pc:spChg>
        <pc:spChg chg="mod">
          <ac:chgData name="Naveen Garg" userId="5acd8799-0f31-48f8-ac30-f5d6c6e38fb6" providerId="ADAL" clId="{86666690-C542-4AA0-9476-FED8FDF7CC10}" dt="2022-12-05T07:32:43.279" v="1665" actId="20577"/>
          <ac:spMkLst>
            <pc:docMk/>
            <pc:sldMk cId="2788571634" sldId="258"/>
            <ac:spMk id="3" creationId="{EAB773FB-9B10-DAE6-2289-940818268CA0}"/>
          </ac:spMkLst>
        </pc:spChg>
      </pc:sldChg>
      <pc:sldChg chg="modSp new mod">
        <pc:chgData name="Naveen Garg" userId="5acd8799-0f31-48f8-ac30-f5d6c6e38fb6" providerId="ADAL" clId="{86666690-C542-4AA0-9476-FED8FDF7CC10}" dt="2022-12-05T07:30:04.820" v="1515" actId="20577"/>
        <pc:sldMkLst>
          <pc:docMk/>
          <pc:sldMk cId="3627224853" sldId="259"/>
        </pc:sldMkLst>
        <pc:spChg chg="mod">
          <ac:chgData name="Naveen Garg" userId="5acd8799-0f31-48f8-ac30-f5d6c6e38fb6" providerId="ADAL" clId="{86666690-C542-4AA0-9476-FED8FDF7CC10}" dt="2022-12-05T07:22:08.915" v="1071" actId="313"/>
          <ac:spMkLst>
            <pc:docMk/>
            <pc:sldMk cId="3627224853" sldId="259"/>
            <ac:spMk id="2" creationId="{841C5553-87E1-F2DC-217E-260F2B28DB0F}"/>
          </ac:spMkLst>
        </pc:spChg>
        <pc:spChg chg="mod">
          <ac:chgData name="Naveen Garg" userId="5acd8799-0f31-48f8-ac30-f5d6c6e38fb6" providerId="ADAL" clId="{86666690-C542-4AA0-9476-FED8FDF7CC10}" dt="2022-12-05T07:30:04.820" v="1515" actId="20577"/>
          <ac:spMkLst>
            <pc:docMk/>
            <pc:sldMk cId="3627224853" sldId="259"/>
            <ac:spMk id="3" creationId="{9167BA8A-7020-090F-6BEC-1CBB69B6F88E}"/>
          </ac:spMkLst>
        </pc:spChg>
      </pc:sldChg>
      <pc:sldChg chg="modSp new mod">
        <pc:chgData name="Naveen Garg" userId="5acd8799-0f31-48f8-ac30-f5d6c6e38fb6" providerId="ADAL" clId="{86666690-C542-4AA0-9476-FED8FDF7CC10}" dt="2022-12-05T07:43:10.623" v="2307" actId="20577"/>
        <pc:sldMkLst>
          <pc:docMk/>
          <pc:sldMk cId="3064929282" sldId="260"/>
        </pc:sldMkLst>
        <pc:spChg chg="mod">
          <ac:chgData name="Naveen Garg" userId="5acd8799-0f31-48f8-ac30-f5d6c6e38fb6" providerId="ADAL" clId="{86666690-C542-4AA0-9476-FED8FDF7CC10}" dt="2022-12-05T07:41:54.948" v="2201" actId="313"/>
          <ac:spMkLst>
            <pc:docMk/>
            <pc:sldMk cId="3064929282" sldId="260"/>
            <ac:spMk id="2" creationId="{F8E56B4E-F0BB-E34D-A703-CB74C912E12C}"/>
          </ac:spMkLst>
        </pc:spChg>
        <pc:spChg chg="mod">
          <ac:chgData name="Naveen Garg" userId="5acd8799-0f31-48f8-ac30-f5d6c6e38fb6" providerId="ADAL" clId="{86666690-C542-4AA0-9476-FED8FDF7CC10}" dt="2022-12-05T07:43:10.623" v="2307" actId="20577"/>
          <ac:spMkLst>
            <pc:docMk/>
            <pc:sldMk cId="3064929282" sldId="260"/>
            <ac:spMk id="3" creationId="{1A36B799-A312-58C3-2801-BCB6464DADFE}"/>
          </ac:spMkLst>
        </pc:spChg>
      </pc:sldChg>
      <pc:sldChg chg="addSp modSp new mod">
        <pc:chgData name="Naveen Garg" userId="5acd8799-0f31-48f8-ac30-f5d6c6e38fb6" providerId="ADAL" clId="{86666690-C542-4AA0-9476-FED8FDF7CC10}" dt="2022-12-05T07:56:10.362" v="2916" actId="20577"/>
        <pc:sldMkLst>
          <pc:docMk/>
          <pc:sldMk cId="2095608728" sldId="261"/>
        </pc:sldMkLst>
        <pc:spChg chg="mod">
          <ac:chgData name="Naveen Garg" userId="5acd8799-0f31-48f8-ac30-f5d6c6e38fb6" providerId="ADAL" clId="{86666690-C542-4AA0-9476-FED8FDF7CC10}" dt="2022-12-05T07:43:40.286" v="2339" actId="20577"/>
          <ac:spMkLst>
            <pc:docMk/>
            <pc:sldMk cId="2095608728" sldId="261"/>
            <ac:spMk id="2" creationId="{26EA7F03-2C6A-5B45-19F6-5DE8D7DAAA44}"/>
          </ac:spMkLst>
        </pc:spChg>
        <pc:spChg chg="mod">
          <ac:chgData name="Naveen Garg" userId="5acd8799-0f31-48f8-ac30-f5d6c6e38fb6" providerId="ADAL" clId="{86666690-C542-4AA0-9476-FED8FDF7CC10}" dt="2022-12-05T07:47:22.158" v="2611" actId="27636"/>
          <ac:spMkLst>
            <pc:docMk/>
            <pc:sldMk cId="2095608728" sldId="261"/>
            <ac:spMk id="3" creationId="{80F72A80-DF08-AFBE-D818-ED5FD59CB3E0}"/>
          </ac:spMkLst>
        </pc:spChg>
        <pc:spChg chg="add mod">
          <ac:chgData name="Naveen Garg" userId="5acd8799-0f31-48f8-ac30-f5d6c6e38fb6" providerId="ADAL" clId="{86666690-C542-4AA0-9476-FED8FDF7CC10}" dt="2022-12-05T07:48:11.036" v="2680" actId="207"/>
          <ac:spMkLst>
            <pc:docMk/>
            <pc:sldMk cId="2095608728" sldId="261"/>
            <ac:spMk id="4" creationId="{1B7E422C-BC24-B21E-459A-E1235F737341}"/>
          </ac:spMkLst>
        </pc:spChg>
        <pc:spChg chg="add mod">
          <ac:chgData name="Naveen Garg" userId="5acd8799-0f31-48f8-ac30-f5d6c6e38fb6" providerId="ADAL" clId="{86666690-C542-4AA0-9476-FED8FDF7CC10}" dt="2022-12-05T07:52:14.455" v="2798" actId="1038"/>
          <ac:spMkLst>
            <pc:docMk/>
            <pc:sldMk cId="2095608728" sldId="261"/>
            <ac:spMk id="5" creationId="{ABA90BEE-CB92-0130-9118-E2E311C3253A}"/>
          </ac:spMkLst>
        </pc:spChg>
        <pc:spChg chg="add mod">
          <ac:chgData name="Naveen Garg" userId="5acd8799-0f31-48f8-ac30-f5d6c6e38fb6" providerId="ADAL" clId="{86666690-C542-4AA0-9476-FED8FDF7CC10}" dt="2022-12-05T07:51:16.097" v="2783" actId="14100"/>
          <ac:spMkLst>
            <pc:docMk/>
            <pc:sldMk cId="2095608728" sldId="261"/>
            <ac:spMk id="6" creationId="{96A61BFE-4BFE-0809-CFCC-C5856C2332EE}"/>
          </ac:spMkLst>
        </pc:spChg>
        <pc:spChg chg="add mod">
          <ac:chgData name="Naveen Garg" userId="5acd8799-0f31-48f8-ac30-f5d6c6e38fb6" providerId="ADAL" clId="{86666690-C542-4AA0-9476-FED8FDF7CC10}" dt="2022-12-05T07:54:04.997" v="2821" actId="1076"/>
          <ac:spMkLst>
            <pc:docMk/>
            <pc:sldMk cId="2095608728" sldId="261"/>
            <ac:spMk id="26" creationId="{69C542B0-E6CF-3AEB-C0DA-EC6769177F48}"/>
          </ac:spMkLst>
        </pc:spChg>
        <pc:spChg chg="add mod">
          <ac:chgData name="Naveen Garg" userId="5acd8799-0f31-48f8-ac30-f5d6c6e38fb6" providerId="ADAL" clId="{86666690-C542-4AA0-9476-FED8FDF7CC10}" dt="2022-12-05T07:54:25.564" v="2830" actId="1076"/>
          <ac:spMkLst>
            <pc:docMk/>
            <pc:sldMk cId="2095608728" sldId="261"/>
            <ac:spMk id="27" creationId="{60730ACA-474A-44D5-7B9B-3BE4026C90CD}"/>
          </ac:spMkLst>
        </pc:spChg>
        <pc:spChg chg="add mod">
          <ac:chgData name="Naveen Garg" userId="5acd8799-0f31-48f8-ac30-f5d6c6e38fb6" providerId="ADAL" clId="{86666690-C542-4AA0-9476-FED8FDF7CC10}" dt="2022-12-05T07:54:15.569" v="2824" actId="1076"/>
          <ac:spMkLst>
            <pc:docMk/>
            <pc:sldMk cId="2095608728" sldId="261"/>
            <ac:spMk id="28" creationId="{96AC7B65-F439-158B-3CA7-C9D8F3882D5F}"/>
          </ac:spMkLst>
        </pc:spChg>
        <pc:spChg chg="add mod">
          <ac:chgData name="Naveen Garg" userId="5acd8799-0f31-48f8-ac30-f5d6c6e38fb6" providerId="ADAL" clId="{86666690-C542-4AA0-9476-FED8FDF7CC10}" dt="2022-12-05T07:54:31.308" v="2832" actId="1076"/>
          <ac:spMkLst>
            <pc:docMk/>
            <pc:sldMk cId="2095608728" sldId="261"/>
            <ac:spMk id="29" creationId="{CF85E83C-DB02-95D1-FD46-03C7EB49D50E}"/>
          </ac:spMkLst>
        </pc:spChg>
        <pc:spChg chg="add mod">
          <ac:chgData name="Naveen Garg" userId="5acd8799-0f31-48f8-ac30-f5d6c6e38fb6" providerId="ADAL" clId="{86666690-C542-4AA0-9476-FED8FDF7CC10}" dt="2022-12-05T07:55:34.950" v="2906" actId="1076"/>
          <ac:spMkLst>
            <pc:docMk/>
            <pc:sldMk cId="2095608728" sldId="261"/>
            <ac:spMk id="30" creationId="{F76533A8-62CD-73B2-25D3-438DAEA6C5B9}"/>
          </ac:spMkLst>
        </pc:spChg>
        <pc:spChg chg="add mod">
          <ac:chgData name="Naveen Garg" userId="5acd8799-0f31-48f8-ac30-f5d6c6e38fb6" providerId="ADAL" clId="{86666690-C542-4AA0-9476-FED8FDF7CC10}" dt="2022-12-05T07:55:42.121" v="2907" actId="1076"/>
          <ac:spMkLst>
            <pc:docMk/>
            <pc:sldMk cId="2095608728" sldId="261"/>
            <ac:spMk id="31" creationId="{A17774F3-5519-10B4-FF4C-75086117B5C4}"/>
          </ac:spMkLst>
        </pc:spChg>
        <pc:spChg chg="add mod">
          <ac:chgData name="Naveen Garg" userId="5acd8799-0f31-48f8-ac30-f5d6c6e38fb6" providerId="ADAL" clId="{86666690-C542-4AA0-9476-FED8FDF7CC10}" dt="2022-12-05T07:56:10.362" v="2916" actId="20577"/>
          <ac:spMkLst>
            <pc:docMk/>
            <pc:sldMk cId="2095608728" sldId="261"/>
            <ac:spMk id="32" creationId="{AC0DB5B4-37E3-95B1-7556-52239B35C081}"/>
          </ac:spMkLst>
        </pc:spChg>
        <pc:cxnChg chg="add mod">
          <ac:chgData name="Naveen Garg" userId="5acd8799-0f31-48f8-ac30-f5d6c6e38fb6" providerId="ADAL" clId="{86666690-C542-4AA0-9476-FED8FDF7CC10}" dt="2022-12-05T07:51:47.953" v="2787" actId="1582"/>
          <ac:cxnSpMkLst>
            <pc:docMk/>
            <pc:sldMk cId="2095608728" sldId="261"/>
            <ac:cxnSpMk id="8" creationId="{8E8C9E1F-BA3D-CFF4-1F19-99EB1F773DC1}"/>
          </ac:cxnSpMkLst>
        </pc:cxnChg>
        <pc:cxnChg chg="add mod">
          <ac:chgData name="Naveen Garg" userId="5acd8799-0f31-48f8-ac30-f5d6c6e38fb6" providerId="ADAL" clId="{86666690-C542-4AA0-9476-FED8FDF7CC10}" dt="2022-12-05T07:52:09.479" v="2791" actId="1076"/>
          <ac:cxnSpMkLst>
            <pc:docMk/>
            <pc:sldMk cId="2095608728" sldId="261"/>
            <ac:cxnSpMk id="10" creationId="{B352FCC0-CD07-1F95-313F-4FC6A38BF7C9}"/>
          </ac:cxnSpMkLst>
        </pc:cxnChg>
        <pc:cxnChg chg="add mod">
          <ac:chgData name="Naveen Garg" userId="5acd8799-0f31-48f8-ac30-f5d6c6e38fb6" providerId="ADAL" clId="{86666690-C542-4AA0-9476-FED8FDF7CC10}" dt="2022-12-05T07:53:07.494" v="2805" actId="14100"/>
          <ac:cxnSpMkLst>
            <pc:docMk/>
            <pc:sldMk cId="2095608728" sldId="261"/>
            <ac:cxnSpMk id="13" creationId="{9EC234B7-1C6B-5216-16D6-7404A7689976}"/>
          </ac:cxnSpMkLst>
        </pc:cxnChg>
        <pc:cxnChg chg="add mod">
          <ac:chgData name="Naveen Garg" userId="5acd8799-0f31-48f8-ac30-f5d6c6e38fb6" providerId="ADAL" clId="{86666690-C542-4AA0-9476-FED8FDF7CC10}" dt="2022-12-05T07:53:50.139" v="2816" actId="14100"/>
          <ac:cxnSpMkLst>
            <pc:docMk/>
            <pc:sldMk cId="2095608728" sldId="261"/>
            <ac:cxnSpMk id="17" creationId="{46366818-F5F0-4065-412A-185D540BD5DD}"/>
          </ac:cxnSpMkLst>
        </pc:cxnChg>
      </pc:sldChg>
      <pc:sldChg chg="modSp new mod">
        <pc:chgData name="Naveen Garg" userId="5acd8799-0f31-48f8-ac30-f5d6c6e38fb6" providerId="ADAL" clId="{86666690-C542-4AA0-9476-FED8FDF7CC10}" dt="2022-12-05T08:04:35.958" v="3573" actId="313"/>
        <pc:sldMkLst>
          <pc:docMk/>
          <pc:sldMk cId="4101388727" sldId="262"/>
        </pc:sldMkLst>
        <pc:spChg chg="mod">
          <ac:chgData name="Naveen Garg" userId="5acd8799-0f31-48f8-ac30-f5d6c6e38fb6" providerId="ADAL" clId="{86666690-C542-4AA0-9476-FED8FDF7CC10}" dt="2022-12-05T07:56:50.763" v="2936" actId="313"/>
          <ac:spMkLst>
            <pc:docMk/>
            <pc:sldMk cId="4101388727" sldId="262"/>
            <ac:spMk id="2" creationId="{D27ACBDB-318E-BFA0-DF3F-022D43B2AE5F}"/>
          </ac:spMkLst>
        </pc:spChg>
        <pc:spChg chg="mod">
          <ac:chgData name="Naveen Garg" userId="5acd8799-0f31-48f8-ac30-f5d6c6e38fb6" providerId="ADAL" clId="{86666690-C542-4AA0-9476-FED8FDF7CC10}" dt="2022-12-05T08:04:35.958" v="3573" actId="313"/>
          <ac:spMkLst>
            <pc:docMk/>
            <pc:sldMk cId="4101388727" sldId="262"/>
            <ac:spMk id="3" creationId="{8FDCE0E3-CAAC-CD9A-1E18-E0C0744E7789}"/>
          </ac:spMkLst>
        </pc:spChg>
      </pc:sldChg>
      <pc:sldChg chg="modSp new mod">
        <pc:chgData name="Naveen Garg" userId="5acd8799-0f31-48f8-ac30-f5d6c6e38fb6" providerId="ADAL" clId="{86666690-C542-4AA0-9476-FED8FDF7CC10}" dt="2022-12-05T08:07:11.006" v="3879" actId="20577"/>
        <pc:sldMkLst>
          <pc:docMk/>
          <pc:sldMk cId="4155220701" sldId="263"/>
        </pc:sldMkLst>
        <pc:spChg chg="mod">
          <ac:chgData name="Naveen Garg" userId="5acd8799-0f31-48f8-ac30-f5d6c6e38fb6" providerId="ADAL" clId="{86666690-C542-4AA0-9476-FED8FDF7CC10}" dt="2022-12-05T08:04:51.386" v="3581" actId="20577"/>
          <ac:spMkLst>
            <pc:docMk/>
            <pc:sldMk cId="4155220701" sldId="263"/>
            <ac:spMk id="2" creationId="{A30FA6C1-8ADF-F11B-B0E7-E309E731BE45}"/>
          </ac:spMkLst>
        </pc:spChg>
        <pc:spChg chg="mod">
          <ac:chgData name="Naveen Garg" userId="5acd8799-0f31-48f8-ac30-f5d6c6e38fb6" providerId="ADAL" clId="{86666690-C542-4AA0-9476-FED8FDF7CC10}" dt="2022-12-05T08:07:11.006" v="3879" actId="20577"/>
          <ac:spMkLst>
            <pc:docMk/>
            <pc:sldMk cId="4155220701" sldId="263"/>
            <ac:spMk id="3" creationId="{33EF466A-DC5D-36FC-92B4-BFD5DCC415D0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2-05T08:38:30.37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26978 2097 2991 0,'0'0'256'0,"0"0"-256"0,0 0 0 0,0-7 0 15,0 7 256-15,0 0 0 0,-1-5 0 0,-2-1 0 16,-1-1-48-16,4 7-16 0,0 0 0 0,-7-2 0 16,1-1 64-16,1 3 0 15,-2 1 0-15,1 3 0 0,-2 0 48 0,0 5 16 0,0 0 0 0,0 12 0 16,-1 7-64-16,1 4 0 0,1 1 0 0,-1-1 0 16,1 2-48-16,2 0-16 0,1 1 0 0,2-1 0 15,-1 0-192-15,3-3 144 0,3-3-144 0,2-3 128 16,3-3 208-16,1-3 48 0,0-2 0 0,1-2 0 15,3-4-256-15,2-4-128 0,0-1 128 0,4-6-128 16,0-2 224-16,2-2-32 0,1-3 0 0,2 0 0 16,-1-4-48-16,1-1-16 0,-1-5 0 0,0 0 0 15,2-1 112-15,-1 0 16 0,-3-2 0 0,-4 0 0 16,-4-4 0-16,-3 1 0 0,-3-2 0 0,0-16 0 0,0-7 0 16,-5 8 0-1,-3 5 0-15,-4 5 0 0,-4 4 96 0,-3 5 32 16,-1 5 0-16,-1 4 0 0,-3 4-64 0,2 6 0 15,0 2 0-15,-2 2 0 0,-1 4-96 0,-1 8-32 0,1 11 0 0,0 1 0 16,-2 1 64-16,-3 5 0 0,1-1 0 0,2 0 0 16,3-2-256-16,7-7 144 15,2 0-144-15,3 2-5360 0,2-1-1152 0</inkml:trace>
  <inkml:trace contextRef="#ctx0" brushRef="#br0" timeOffset="1029.58">27331 3485 2751 0,'0'0'256'0,"0"0"-256"0,0 0 0 0,0 0 0 16,0 0 304-16,-5-1 16 0,-2 1 0 0,1 0 0 0,6 0 0 15,-7 1 0-15,0 2 0 0,0 1 0 0,-1 2-64 0,-4 4 0 16,-4 0 0-16,-5 8 0 15,6 3 64-15,6-8 0 0,0 4 0 0,1 4 0 0,0 1-320 0,2 8 160 16,1 9-160-16,2-4 128 0,2-3 112 0,2-2 16 16,2-7 0-16,2-2 0 0,3-3-112 0,5-3-16 0,5-5 0 0,0-1 0 15,-2-2 0-15,0-3 0 16,-1-3 0-16,2-2 0 0,0-3 64 0,1-4 0 16,-1-4 0-16,-1-1 0 0,0-1 0 0,-2-8 0 0,-2-11 0 0,1-3 0 15,-3 2-192-15,-2 6 0 0,-3 2 0 16,-1 0 592-16,-4 3 96 0,-3 3 16 0,0 2 0 15,-1 0-416-15,-4-5-80 0,-3 8-16 0,4 8 0 16,-1 2 160-16,-3 2 32 0,-2 3 0 0,0 3 0 0,0 2-384 16,-4 6 0-16,-2 0 0 0,-5 5 0 0,-3 1 128 0,2 5-128 15,3 3 128-15,2 11-4672 16,3 13-912-16</inkml:trace>
  <inkml:trace contextRef="#ctx0" brushRef="#br0" timeOffset="1526.7">27301 4638 3215 0,'0'0'288'0,"0"0"-288"0,0 0 0 0,0 0 0 0,0 0 256 0,-8 4 0 16,1 0 0-16,-7 2 0 0,-4 3 256 0,0 2 64 15,1-1 0-15,0 3 0 0,0 3-256 0,1 10-64 16,1 12 0-16,2 0 0 0,1-3-96 0,3-3-32 16,1 0 0-16,4-2 0 0,3-3 64 0,2-1 0 15,2 0 0-15,2-4 0 0,3-3-64 0,2-2 0 16,3 0 0-16,7-4 0 0,6-4 160 0,-5-2 32 16,-2 3 0-16,2-8 0 0,3-2-320 0,-1-1 160 0,-1 0-160 0,0-5 128 15,1 0 112-15,-4-2 16 0,-1-1 0 0,3-5 0 0,-4-2 48 0,-2-1 16 16,-5 1 0-16,-2-1 0 0,-3 0 48 0,-2-1 16 15,-3-1 0-15,-2 0 0 0,0 2-64 0,-1-1 0 16,-1-8 0-16,-2 4 0 0,-2 5-96 0,-1 5-32 16,0 3 0-16,-2 9 0 0,-2 9 0 0,-5 6 0 15,-2-2 0-15,2 4 0 0,0 6-352 0,-4 3-80 16,-6 2-16-16,4-1 0 0,4 2 0 0</inkml:trace>
  <inkml:trace contextRef="#ctx0" brushRef="#br0" timeOffset="2039.98">27336 6013 3455 0,'0'0'304'0,"0"0"-304"0,-2-7 0 0,-1 0 0 0,1 0 256 0,-4 2 0 0,-2 3 0 0,-1 0 0 16,-2 2 160-16,-5 3 32 0,-6 1 0 0,2 2 0 15,3 5 0-15,0 1 0 16,0 2 0-16,-5 9 0 0,5 3-160 0,7-9-32 0,-1 3 0 0,2 1 0 16,3 1-48-16,1-2-16 0,1-1 0 0,2 2 0 15,4-2 64-15,2-2 0 0,1-4 0 0,3-1 0 16,2-3-112-16,3-2-16 0,1-3 0 0,5-2 0 0,3-2 0 0,1-2 0 16,1-3 0-16,1-3 0 0,-2-3 112 0,0 0 16 15,0-2 0-15,-2-2 0 0,-3 3 0 0,-3-3 0 16,-2-2 0-16,-2 1 0 0,-3 3 48 0,-3-1 16 15,-2-2 0-15,-3 2 0 0,-3 0 48 0,-2 0 16 16,-2 1 0-16,-1 2 0 0,-1 4-112 0,-1 1-16 16,-2 0 0-16,-2 4 0 0,-3 2-48 0,0 1-16 15,-1 2 0-15,-5 2 0 0,-3 1-192 0,0 2 0 16,1 1 0-16,5 1-5120 16,1-1-896-16</inkml:trace>
  <inkml:trace contextRef="#ctx0" brushRef="#br0" timeOffset="2951.55">30358 2036 1839 0,'0'0'160'0,"0"0"-160"0,0 0 0 0,0 0 0 16,0 0 336-16,0 0 48 0,-6-6 0 0,-3 5 0 0,9 1-64 0,-7 0 0 0,7 0 0 0,-8 3 0 15,1 1 0-15,-1-2 0 0,0 4 0 0,0 3 0 16,2 4 0-16,-1 0 0 0,-1 1 0 0,0 12 0 16,1 13-96-16,0-9-32 0,1-5 0 0,-1 0 0 15,2-2 64-15,2-2 0 16,5-1 0-16,0-3 0 0,1-3-256 0,2 2 144 0,4-3-144 0,1-4 128 16,2-3 112-16,1-3 16 0,3-2 0 0,0-1 0 15,-1-4 96-15,1-1 32 0,-1-3 0 0,2-2 0 16,0-2-112-16,2-1-16 15,0-3 0-15,-1-4 0 0,-1-8 0 16,-2 1 0-16,-4 2 0 0,-1 3 0 0,-3-6 112 16,-4 4 16-16,-4 2 0 0,-6 3 0 0,-5 6-160 0,-1 0-32 0,2 4 0 0,-2 3 0 15,-3 0 112-15,-1 4 16 0,-2 0 0 0,-2 5 0 16,-2 2-112-16,3 3-16 0,-1 2 0 0,-4 17 0 0,3 12-192 0,1-2 0 31,1 0 0-31,2 1-4864 16,3-2-1024-16</inkml:trace>
  <inkml:trace contextRef="#ctx0" brushRef="#br0" timeOffset="3452.92">30391 3146 2991 0,'0'0'256'0,"0"0"-256"0,0 0 0 0,0 0 0 15,0 0 256-15,0 0 0 0,0 0 0 0,0 0 0 16,0 0 208-16,-7-2 48 0,1 1 0 0,-1 2 0 16,1 1-64-16,-1 4 0 0,-2 1 0 0,1 9 0 15,1 9 0-15,-1 2 0 0,0-2 0 0,0 8 0 16,3-2-144-16,1-1-48 0,0-1 0 0,4-2 0 16,4 0 0-16,0-2 0 0,0-1 0 0,2-2 0 15,5-5-48-15,1 0-16 0,-2-6 0 0,2 1 0 16,-1-5 64-16,4-1 0 0,0-1 0 0,5-2 0 15,3-2-112-15,-2-2-16 0,-2-2 0 0,-3-2 0 0,3-1 256 0,-2-1 64 16,-3-3 0-16,2-3 0 0,-5-4-112 0,-3 1-16 16,-3 0 0-16,-2-1 0 0,-3-1 64 15,-4-3 0-15,-2-2 0 0,-5 1 0 0,-3 0 0 32,-4-6 0-32,1 1 0 0,-2 2 0 0,1 2-112 0,-3 3-16 0,-2 4 0 0,-2 3 0 15,-1 3-256-15,-1 3-144 0,-3 5 16 0,0 11-5536 31,-10 20-1104-31</inkml:trace>
  <inkml:trace contextRef="#ctx0" brushRef="#br0" timeOffset="4184.64">30602 4457 3215 0,'0'0'288'0,"-6"-2"-288"0,0-4 0 0,6 6 0 16,0 0 624-16,0 0 64 0,0 0 16 0,-3-3 0 15,-3 3-368 1,0 2-64-16,-2 0-16 0,0 5 0 0,0 2 0 16,-3 4 0-16,-6 2 0 0,1 4 0 0,2 0 0 0,2 3 0 0,3 2 0 0,2-1 0 0,3 5-48 31,2-2-16-31,0-1 0 0,4 2 0 0,2 4 0 0,3-3 0 16,7-6 0-16,0-3 0 0,0-2 0 0,1-2 0 0,-1-6 0 0,0-1 0 15,4-2-192-15,1-11 0 0,-5-11 0 0,0 1 0 0,-1 3 400 0,-1-2 48 16,-1-3 0-16,-1 0 0 0,-1 1 0 0,0-2 0 15,-1 0 0-15,0-2 0 0,-4 0 0 0,-2 1 0 16,-2 2 0-16,-2 0 0 0,-2 0 0 0,-1 1 0 16,-2 2 0-16,-1 1 0 0,-1 1-208 0,0 2-48 15,0 2 0-15,-1 3 0 0,-2 2 0 0,-3 3 0 16,0 1 0-16,-1 6 0 0,1 5-448 31,-2 1-112-31,-3 2-16 0,1 5-7424 0</inkml:trace>
  <inkml:trace contextRef="#ctx0" brushRef="#br0" timeOffset="4696.29">30675 5600 3215 0,'0'0'288'0,"0"0"-288"0,-4-5 0 0,0 2 0 0,0-1 368 0,4 4 16 16,-3-2 0-16,-3 0 0 16,0 4-112-16,-1 0-16 0,-1 2 0 0,1 0 0 0,-3 5 160 15,0 2 32 1,0 3 0-16,1 4 0 0,1-1-112 0,1 3-16 16,1 1 0-16,0 6 0 0,3 7-144 15,1 0-48-15,2-4 0 0,3-5 0 0,1-1 112 0,1-5 16 0,0-1 0 0,2-5 0 16,1-1 48-16,-1-3 16 0,1-3 0 0,1-2 0 15,2-1-64-15,-1-3 0 0,-1-4 0 0,0 0 0 0,1-1 160 0,-3-8 32 16,0-11 0-16,-1 1 0 0,-2 2 48 0,-1 0 16 16,-2 0 0-16,-1 0 0 0,0 0-112 0,-2 1-16 15,-4-1 0-15,1 1 0 0,1 3-48 0,-2 3-16 16,-3 5 0-16,-1-2 0 0,0 5-48 0,-2 2-16 16,-1 3 0-16,-1 3 0 0,-2 5-400 31,-3 1-96-31,-6 5-16 0,-1 4-5120 0,1 5-1024 0</inkml:trace>
  <inkml:trace contextRef="#ctx0" brushRef="#br0" timeOffset="5098.89">30637 6630 4607 0,'-6'12'400'0,"2"-6"-400"0,0 2 0 0,0-1 0 0,1 2 336 0,0 1-16 16,-1 2 0-16,0 0 0 0,1 1 64 0,2-2 0 15,0 1 0-15,2-1 0 0,1-1-160 0,2 0-32 16,0 0 0-16,1-3 0 0,2-1 64 0,0-1 0 15,-1 0 0-15,2-2 0 0,1-2 48 0,0 0 16 16,0-1 0-16,2-1 0 0,0 0 0 0,0-5 0 16,-1 1 0-16,3-1 0 0,-1-1 48 0,-3-2 16 15,-1-1 0-15,0-1 0 0,0 2 48 0,-3 0 16 16,-3 1 0-16,-2-2 0 0,0 1-64 0,-2-2 0 16,-2 5 0-16,-1-4 0 15,-2 4 64-15,-1 1 0 0,1 2 0 0,-1 0 0 0,-1 3-64 0,-2 3 0 16,-1-2 0-16,1 3 0 0,-1 0-384 0,2 1 0 15,0-1 0-15,1 2-5488 16,0-3-1024-16</inkml:trace>
  <inkml:trace contextRef="#ctx0" brushRef="#br0" timeOffset="9938.19">27359 3865 2063 0,'0'0'192'16,"0"0"-192"-16,0 0 0 0,2 6 0 0,2 1 0 0,0-2 128 16,-4-5-128-16,4 7 128 0,1-2 208 0,2 0 48 15,-1-1 0-15,1-1 0 0,0-2-160 0,4 0-32 16,1-1 0-16,1-1 0 0,1 0-48 0,2-2-16 16,-1-1 0-16,9-3 0 0,1 2 112 0,3-4 16 15,3 1 0-15,7 2 0 0,8-2-64 0,3 1 0 16,-11 2 0-16,1 1 0 0,-1 2 0 0,3 2 0 0,0-4 0 0,4 1 0 15,0 1 64-15,4-9 0 0,0-8 0 0,6-1 0 16,22-3-64-16,-4 2 0 16,-7 2 0-16,-2 3 0 0,-1 1 0 0,-1-2 0 0,-13 4 0 0,7 0 0 15,6-2 64-15,2 0 0 0,0 2 0 0,-2 0 0 16,0 0-64-16,0 0 0 0,1 3 0 0,2 0 0 16,0 3-48-16,-2 0-16 0,-6 2 0 0,-2 0 0 15,-3 1 0-15,-4 1 0 0,-3 3 0 0,-4 0 0 16,-1 0-128-16,-3 0 128 0,0 0-128 0,2 0 128 15,4 0 0-15,-4 1 0 0,-5 1 0 0,-3-2 0 16,-1-2-128-16,-4 1 128 16,-2 1-128-16,3 0 128 0,-3-1 64 0,-5 0 0 15,-6-2 0-15,-1 2 0 0,-2-1-64 0,0 1 0 16,-3-2 0-16,0 2 0 0,-1-3 0 0,-6 4 0 16,0 0 0-16,0 0 0 0,0 0-128 0,0 0 128 15,0 0-128-15,0 0 128 0,0 0-128 0,0 0 0 0,-4 4 0 0,-3 1-176 16,-6-1-16-16</inkml:trace>
  <inkml:trace contextRef="#ctx0" brushRef="#br0" timeOffset="10803.86">27448 3694 2063 0,'0'0'192'0,"0"0"-192"0,0 0 0 0,0 0 0 0,0 0 128 0,0 0 0 16,0 0 0-16,0 0 0 0,0 0 64 0,6 5 0 15,0 0 0-15,2 1 0 0,0-2 48 0,0 9 16 16,-2 13 0-16,3-4 0 0,0-5-64 0,2-3 0 15,-1-2 0-15,3 0 0 0,2-1 0 0,2 1 0 0,-2-3 0 0,5 2 0 16,2-1-48-16,5 3-16 0,7-1 0 0,1 1 0 16,2 1 64-16,-1 1 0 0,1-1 0 0,-1 2 0 15,0 2 0-15,0-3 0 0,2 2 0 0,2 0 0 16,2 0-64-16,4 0 0 0,5-1 0 0,16 5 0 16,-4-2 64-16,-8-2 0 0,-6 0 0 0,5 0 0 15,-1-1-192-15,1 6 128 0,-13 1-128 0,8 1 128 16,7-7 0-16,2 2 0 0,1-3 0 0,-3 1 0 15,-3 1 0-15,0-1 0 0,-3-1 0 0,0-1 0 16,1 2-128-16,1-2 0 0,3 0 0 0,2 0 0 16,2 2 192-16,-4 1 0 0,-7-4 0 0,-1 2 0 15,-2 0-192-15,1-1 128 16,1-2-128-16,16 4 128 0,3-1 0 0,-1-1 0 16,-9 0 0-16,-5-3 0 0,-3-2-128 0,-2 0 128 15,-4 1-128-15,1 1 128 0,-3-1-128 0,2-2 128 16,1-1-128-16,1 1 128 0,-10 1 64 0,3-4 0 0,0 1 0 15,0 6 0-15,-1 6-192 0,0 2 0 0,-4-5 0 0,-2-2 0 16,-2-1 0-16,-5-4 128 0,-3 0-128 0,-3 0 128 16,-2 1-128-16,0-4 128 0,-4-2-128 0,2 1 128 15,-4-2 64-15,-9-3 0 0,0 0 0 0,8 1 0 0,0 0-64 16,-8-1 0-16,0 0 0 0,0 0 0 0,0 0 0 0,0 0 0 16,0-7 0-16,-1-9 0 0,-3-10-128 0</inkml:trace>
  <inkml:trace contextRef="#ctx0" brushRef="#br0" timeOffset="11701.84">27330 4982 2559 0,'0'0'0'0,"0"0"0"0,0 0 192 0,0 0 64 16,0 0 0-16,0 0 0 0,8 0-112 0,-8 0-16 16,6 4 0-16,2-1 0 0,1-1 0 15,5 2 0-15,1-1 0 0,-5-2 0 0,1-1 0 0,2 0 0 16,1 1 0-16,3 2 0 0,1 0 160 0,2-3 32 16,-1 2 0-16,5 2 0 0,2-3-320 0,3 2 160 15,2 0-160-15,8-1 128 0,9 0 64 0,-7 0 0 16,0-1 0-16,1 2 0 0,0-3-64 0,1 0 0 15,2 0 0-15,1-1 0 0,0-2 64 0,5 1 0 16,5-1 0-16,18-1 0 0,-6-3-64 0,-4 4 0 0,-3-4 0 0,-5 2 0 16,-1-2 0-16,14-1 0 0,12 1 0 0,-10-1 0 15,-20 3-128-15,1-1 0 0,3 1 0 0,0 0 0 16,0-2 0-16,3 1 128 0,7 2-128 0,1-1 128 16,17 1 64-16,-7 1 0 0,-7 3 0 0,-7 0 0 15,-6 2-192-15,-3-4 0 0,-12-2 0 0,9 0 0 0,7 2 128 16,-1 1 0-16,-4 1 0 0,-2 0 0 15,-4 0-128-15,-2 0 128 0,-1 0-128 0,-3 0 128 0,-2-3 0 0,-1 2 0 16,-2-1 0-16,0 1 0 0,9-4-128 0,-2 1 128 16,-2 3-128-16,-2-1 128 0,-1 0-128 0,-5-9 128 0,-2-7-128 0,-4 0 128 15,-3 6 0-15,-5 3 0 0,-5 5 0 16,-1-4 0-16,-2 0 64 0,-1 3 0 0,-1 3 0 16,-3-4 0-16,0 2-192 0,-1 0 128 0,-1 1-128 0,0-1 128 15,-2-2-128-15,-1 6 0 0,-3-5 0 0,-2 0-3712 16,-1-1-784-16</inkml:trace>
  <inkml:trace contextRef="#ctx0" brushRef="#br0" timeOffset="12527.71">27581 6175 2063 0,'0'0'192'0,"0"0"-192"0,0 0 0 0,4 7 0 16,0-1 0-16,-4-6 128 0,0 0-128 0,8 7 128 16,0-2 112-16,-2-1 16 0,1-2 0 0,2 2 0 15,2 0-64-15,0 0 0 0,1 0 0 0,8-3 0 16,8 2-192-16,3-1 144 0,-1 0-144 0,0-1 128 16,2 0 64-16,2-1 0 0,1-1 0 0,3 0 0 15,2-1 0-15,-5-1 0 0,6 0 0 0,7-4 0 16,7 2-64-16,2-1 0 0,2 0 0 0,-1 0 0 15,1-3 64-15,2 0 0 0,2-3 0 0,9 2 0 16,8 0 0-16,1-1 0 0,-4 0 0 0,-2 1 0 0,-2-1-192 16,6 1 128-16,7-3-128 0,31-3 128 0,-12 5 64 0,-11-1 0 15,-8-1 0-15,0 0 0 0,9-2-192 0,-4 4 0 16,-26 3 0-16,0 0-176 0,1 1 304 0,-2-6 48 0,-2-7 16 0,2 1 0 16,2 4-192-16,-2 3 0 0,-4 3 0 0,-4-2 0 15,-3 4 192-15,-5 0 0 0,-4 3 0 0,-3 0 0 16,-5 0-192-16,-2-1 0 0,-3 1 0 0,4 0-176 15,-6 3 448-15,-4 0 96 0,-9-1 16 0,-2 1 0 16,-4-2-256-16,-1 1-128 0,1-1 128 0,-4 1-128 16,-6 2 176-16,4-4-48 0,0 0 0 0,-2-3 0 15,-2 7-128-15,-2-10 128 16,-2-1-128 0,0 2-3312-16,-1-2-736 0</inkml:trace>
  <inkml:trace contextRef="#ctx0" brushRef="#br0" timeOffset="13244.24">27578 5062 2751 0,'0'0'256'0,"0"0"-256"16,0 0 0-16,0 0 0 0,0 0 144 0,0 0-16 0,0 0 0 0,0 0 0 16,0 0 112-16,7 5 16 0,1 1 0 0,1 1 0 15,2 1-256-15,-3 0 144 0,1 1-144 0,2 1 128 16,4 3 0-16,4-2 0 0,7 2 0 0,3 1 0 0,1 3 64 15,0 2 0-15,0 1 0 0,1 9 0 16,2 10 144-16,1 1 48 0,1-3 0 0,3-1 0 0,2-2-384 16,7 0 0-16,5-3 0 0,20 12 0 0,-5-1 176 0,-4-3-48 15,-1-4 0-15,-2-1 0 0,-2-1 64 0,2 6 0 16,-13-4 0-16,9 2 0 0,9-2-64 0,-1-3 0 16,-5 1 0-16,0 0 0 0,1-2-128 0,4-1 0 15,-1-4 0-15,4 1 0 0,2 1 128 0,-1 0 0 16,-4-2 0-16,-2 2 0 0,1-1 0 0,-1 6 0 15,1 6 0-15,5 0 0 0,6-2 0 0,-2-1 0 16,-6-1 0-16,-2-1 0 0,-4 0 0 0,-1-3 0 16,-2-1 0-16,2-1 0 0,-1 0 0 15,-1-2 0-15,-3 0 0 0,-3 1 0 0,-4-3-128 0,-3-1 128 0,-2 1-128 0,6 12 128 16,-7 6-128-16,-6-6 128 0,-4-8-128 0,-5-5 128 16,-3-2-128-16,-4-5 128 15,-2-6-128-15,-1-1 128 0,-1-1 64 0,-2-4 0 0,-5-1 0 0,-1-2 0 16,-2 0-64-16,-5-2 0 0,0 0 0 0,0 0 0 15,5-3-128-15,-5 3 128 0,1-6-128 0,-1-10-3712 32,-3-10-832-32</inkml:trace>
  <inkml:trace contextRef="#ctx0" brushRef="#br0" timeOffset="14024.46">27103 2373 3215 0,'0'0'288'0,"0"0"-288"0,7 2 0 0,0-1 0 15,1 0 0-15,4 2 160 0,2 1-160 0,7-2 128 0,6 2 64 0,0-1 0 16,-3 1 0-16,-3 0 0 0,3 0-192 0,2 0 128 15,2-1-128-15,5 1 128 0,2 0 64 16,4 0 0-16,6-1 0 0,8-2 0 0,34-1-64 0,-8 1 0 16,-6 3 0-16,6-4 0 0,2 0 112 0,4-2 16 15,3 2 0-15,0 0 0 0,-2 0-112 0,-1 0-16 16,-1-2 0-16,-13 1 0 0,10 0-128 0,2-2 128 16,-1 1-128-16,0 0 128 0,-2-3-128 0,4 1 128 15,6 0-128-15,32-2 128 0,-15 2 0 0,-33-1 0 16,2-1 0-16,3 1 0 0,6 0 0 0,-3 0 0 0,-5 1 0 0,-5 0 0 15,-5 1 0-15,-3-2 0 0,-5 1 0 0,-4 0 0 16,-5 0-128-16,-4 2 0 0,-5-1 0 0,-5 1 0 16,-1-1 128-1,-7 2 0-15,-9-1 0 0,-6 2 0 0,-6 2 64 0,-7-2 0 16,-5 2 0-16,-5 2 0 0,-1 3-192 0</inkml:trace>
  <inkml:trace contextRef="#ctx0" brushRef="#br0" timeOffset="14681.63">27270 2270 2527 0,'0'0'224'0,"0"0"-224"0,8 0 0 0,1 0 0 0,4 0 192 0,-1 0 0 16,1 0 0-16,1 2 0 0,0 0-192 0,1 1 0 16,-1 1 0-16,2 1-160 0,1 2 160 0,1 0 176 15,1 4-48-15,2-3 0 0,1 2-128 0,3 2 128 16,3-2-128-16,5 3 128 0,8 3 64 0,2 1 0 15,1-3 0-15,2 3 0 0,1 0-64 0,0 1 0 16,-2 1 0-16,1-1 0 0,1 0-128 0,4 2 128 0,4-2-128 0,3 1 128 16,27 8 64-16,-7 8 0 15,-6 10 0-15,-2-2 0 0,1-6-192 0,0-6 128 0,-8-6-128 0,3-2 128 16,1 3 64-16,-2 2 0 0,-2-2 0 0,1 0 0 16,2 1-192-16,4-1 0 0,5 1 0 0,24 9 0 15,-34-13 192-15,-1 7 0 0,-3 12 0 0,0-1 0 16,1-7-192-16,4-2 0 0,7-1 0 0,-2-1 0 15,8 6 240-15,-2-4 16 0,-10-2 0 0,-7-4 0 16,-4-2-256-16,-4-1 0 0,-14-9 0 0,2 2 0 16,3-2 0-1,-3 0 144-15,-2-3-144 0,-3 1 128 0,-2 0 0 0,-3-2 0 0,-4-1 0 0,3 2 0 0,-6-2 64 0,-3-1 0 16,-3-1 0-16,-3 0 0 0,-4 0-192 0,-2-1 128 16,-4 1-128-16,-4-7 128 0,0 0-128 0</inkml:trace>
  <inkml:trace contextRef="#ctx0" brushRef="#br0" timeOffset="15898.18">25246 1031 2527 0,'0'0'224'0,"0"0"-224"0,0 0 0 0,0 0 0 15,0 0 192-15,3 7 0 16,0 6 0-16,1 10 0 0,0 10-48 0,-2 1-16 0,1-4 0 15,-1 3 0-15,0-3 64 0,-1 13 0 0,-1-8 0 0,0-11 0 16,0-1-192-16,0 1 128 0,-1-1-128 0,1-1 128 16,0-1 160-16,-2-3 32 0,0-3 0 0,0-2 0 15,1 0-320-15,0-3 160 16,0-2-160-16,1-8 128 0,0 0 64 0,0 0 0 0,0 0 0 0,0 0 0 16,0 0 0-16,0 0 0 0,0 0 0 0,0 0 0 0,0 0 48 0,0 0 16 15,0-9 0-15,2-3 0 0,3-4-64 0,2-2 0 16,1-4 0-16,1-1 0 0,3-2 0 0,1 0 0 15,2-5 0-15,2 4 0 0,1 0 0 0,1 2 0 16,-2 1 0-16,0-4 0 0,1-9-48 0,-1 9-16 31,-3 9 0-31,0 5 0 0,1 5 0 0,-1 14 0 0,0 11 0 0,0 4 0 0,-3-3-128 0,4 3 128 16,3 1-128-16,-5 3 128 0,-3 1 64 0,-2 3 0 16,-1 1 0-16,-3 0 0 0,-4-1-64 0,1-2 0 15,0 0 0-15,-1-2 0 0,-2-3-128 0,0-3 128 16,4-6-128-16,-2-3 128 0,0-10-128 0,0 0 128 15,1 5-128-15,-1-5 128 0,0 0 64 0,0 0 0 16,0 0 0-16,0 0 0 0,2-9 48 0,2-3 16 0,2-5 0 0,-1 1 0 16,0-7-64-16,3 0 0 0,2-3 0 0,1-3 0 15,-1-1-192-15,2 1 144 0,2-1-144 0,1 4 128 16,0 3 64-16,1-7 0 0,-1-5 0 0,1 5 0 16,-3 9-192-16,0 7 0 0,0 3 0 0,0 14 0 15,0 12 0-15,0 5 0 0,0-3 0 0,0 2 0 16,-1 2 128-16,0 1 0 0,-2 2 0 0,-1 1 0 15,-1 1-128-15,0-1 128 0,-1-2-128 0,-2 2 128 32,-3 0 0-32,1-2 0 0,0-3 0 0,-2-2 0 15,-2-3-128-15,-1 0 128 0,0-2-128 0,-1-4 128 16,1-2-128-16,2-7-176 0,0 0 48 0,0 0-5056 0,0 0-1024 0</inkml:trace>
  <inkml:trace contextRef="#ctx0" brushRef="#br0" timeOffset="16581.77">26287 1227 2751 0,'0'0'256'0,"5"7"-256"16,2-3 0-16,0 0 0 0,1 1 144 0,1-2-16 16,-1 0 0-16,0-1 0 0,0-1 0 0,0 0 0 31,1 2 0-31,0-3 0 0,0 0 112 0,0-3 16 0,2-1 0 0,-2-1 0 15,0 0-112-15,0-1-16 0,0-4 0 0,2 0 0 16,-5-2 64-16,-2 6 0 0,-1-2 0 0,-1-9 0 16,-2-10 48-16,-1 6 16 0,-2 5 0 0,1 2 0 15,-2 1-64-15,-1 2 0 0,-3 1 0 0,1 3 0 16,1 3 112-16,-2 2 16 0,-1 0 0 0,-2 6 0 16,1-1 0-16,-1 2 0 0,1 3 0 0,0 9 0 15,-2 14-160-15,1 1-32 0,1-5 0 0,0-1 0 0,-2 3 64 0,-1 2 0 0,0-1 0 0,1 3 0 16,2-2-64-16,2-1 0 0,1-4 0 0,2 0 0 15,2-1 0 1,3-4 0-16,3-3 0 0,2-2 0 0,2-7 64 0,2-2 0 16,0 0 0-16,0-2 0 0,-1 0-64 0,2-3 0 15,3-5 0-15,2-1 0 0,-2-1 160 0,1-2 32 0,2-3 0 0,-1-2 0 16,1-1-112-16,1-2-16 0,0-4 0 0,0 0 0 16,0-2-48-16,1-3-16 0,0-2 0 0,-2 0 0 15,-3-1-128-15,0 0 0 0,1-3 0 0,1-6 0 16,-2-7 240-16,-1 8 16 0,-2 12 0 0,0 3 0 0,-2 4-256 0,-1 6 144 15,-2 5-144-15,-5 5 128 0,0 0 64 0,8 13 0 32,0 10 0-32,-3 3 0 0,-1-1-192 0,-2 1 0 15,0 3 0-15,-1-2-176 0,0 5 304 0,1-2 48 16,-4-3 16-16,2 0 0 0,0-1-64 0,0-2 0 16,0-3 0-16,4-2 0 0,5-3-128 0,2-3 0 15,-2-4 0-15,-1-2 0 0,-2-2 192 0,-6-5 0 16,0 0 0-16,8 0 0 0,0-1 0 0,0-5 0 0,-2-1 0 0,1-5 0 15,-1 0 48-15,2-1 16 0,1-5 0 0,0 0 0 16,0-1-256-16,4-8-160 0,-1 1 32 0,-3 11 0 16,2 1 128-16,-2 4 176 0,0-1-48 0,1 3 0 15,0 5 0-15,-1 1 0 0,0 1 0 0,0 4 0 16,0 3 0-16,0 2 0 0,-1 2 0 0,0 3 0 16,2 7-128-16,-1 1 0 0,0 1 0 0,-1 0-176 15,0 0 176-15,0-1 176 0,0 0-48 0,0-1 0 0,-2-2 0 0,2 0 0 16,0-5 0-16,0-3 0 0,1 1-128 15</inkml:trace>
  <inkml:trace contextRef="#ctx0" brushRef="#br0" timeOffset="17399.29">30012 905 4607 0,'0'0'0'0,"-4"9"0"0,0 3 0 0,2 1 192 15,4 4-48-15,-5 3-16 0,-5 1 64 0,-3 7 0 16,-5 13 0-16,2-1 0 0,1-2 0 0,1-2 0 15,3-6 0-15,2 0 0 0,2-2 48 0,6-5 16 16,6-3 0-16,3 2 0 0,-1-6-256 0,2-5 144 16,1-2-144-16,1-2 128 0,1-3 256 0,0-5 64 15,-2-2 0-15,2-4 0 0,3 1-208 0,0-2-48 16,0-4 0-16,1-1 0 0,2-1 0 0,0-3 0 16,-2-1 0-16,1-8 0 0,1-11 0 0,-2 2 0 0,-1 5 0 0,5-5 0 15,-2 5 0-15,-3 3 0 0,-3 7 0 0,-1 4 0 16,-1 3 0-16,-3 5 0 0,-2 5 0 0,-7 3 0 15,0 0 0-15,0 0 0 0,5 3 0 0,-1 8 0 16,-3 2-192-16,-1 8 0 0,0 13 0 0,-1 0 0 16,-1-1 0-16,1 0 0 0,0-2 0 0,2-1 0 15,2 0 192-15,1-4 0 0,-1-2 0 0,3-3 0 16,1-3-192-16,3-2 144 0,1-3-144 0,5-3 128 0,4-2 0 0,-2-2 0 16,-4-2 0-16,0-2 0 15,3-4 112-15,-1-2 16 0,0 1 0 0,6-8 0 16,1-2 0-16,-3 0 0 0,-8 3 0 0,-1-3 0 15,1 0 48-15,0-4 16 0,-3 1 0 0,1-1 0 0,1-4-160 0,-3-6-32 16,-3-8 0-16,0 2 0 0,2 3 160 0,-2 4 32 16,-3 4 0-16,1 3 0 0,1 1-160 0,-3 4-32 15,-1 2 0-15,0 3 0 0,0 1-128 0,-1 3 0 0,-2 2 0 0,3 3 0 32,0 0-480-32,0 0-128 0,0 0-32 0,7 0-4704 0,2 0-944 0</inkml:trace>
  <inkml:trace contextRef="#ctx0" brushRef="#br0" timeOffset="18164.75">31100 1061 2527 0,'0'0'224'0,"0"0"-224"0,0 0 0 0,-6 6 0 15,-3-1 304-15,-6 7 16 0,-4 10 0 0,-2-1 0 16,0-3-112-16,0 1-16 16,-1-1 0-16,0 0 0 0,-2 0 64 0,1 2 0 15,-1-1 0-15,-4 9 0 0,3-2-112 0,4-1-16 16,3-2 0-16,2-1 0 0,3 0 112 0,3-2 16 0,1-1 0 0,2-3 0 15,3 0 0-15,4-4 0 0,1-6 0 0,2 1 0 16,1-2 0-16,2-1 0 16,4 0 0-16,0-3 0 0,2-1 48 0,5-1 16 0,1-3 0 0,3-3 0 15,1-1 0-15,-2 1 0 0,2-4 0 0,2-1 0 16,4-1 48-16,-2-1 16 0,-4 0 0 0,0-2 0 16,0 0-64-16,-3 2 0 0,-6-4 0 0,0-4 0 15,-2-2-96-15,1 2-32 0,0 1 0 0,-2 2 0 0,-1 0 64 0,-1-5 0 16,-1-9 0-16,-2 3 0 0,0 10 0 0,-2 7 0 15,-2 4 0-15,0 3 0 0,1 0-64 0,-2 6 0 0,0 0 0 0,5-1 0 16,1 1-192-16,0 8 144 0,-2 10-144 0,1 4 128 31,3-3-128-31,-2 2 128 0,-2-1-128 0,1 3 128 16,2-1 112-16,-2 1 16 0,-1-1 0 0,-1 1 0 16,-1-3-256-16,1 1 144 0,-1-1-144 0,0-2 128 0,-1-1 112 0,-1-4 16 15,-1 0 0-15,1-3 0 0,1 0-64 0,0-4 0 16,-1-6 0-16,0 0 0 0,0 0-192 0,0 0 144 15,0 0-144-15,0 0 128 0,0 0 112 0,4-5 16 16,-4-3 0-16,3-2 0 0,1-5-112 0,0 1-16 16,0-2 0-16,2-2 0 0,2-4-128 0,1-2 128 0,1 0-128 15,3 0 128-15,1 1 0 0,0-9 0 0,0-8 0 0,2 5 0 16,1 11 0-16,0 2 0 0,-4 9 0 0,0 4 0 16,0 4-128-16,0 2 128 0,-1 2-128 0,3 2 128 15,4 2-128-15,-5 10 128 0,-5 8-128 0,0 2 128 16,3-2-128-16,-4 0 0 0,-4 0 0 0,-2 4-176 0,-1-2 176 0,-1-2-128 15,0-2 128-15,0-3-128 16,2 0 128-16,0-2 176 16,2-3-48-16,0-2 0 0,-1-2-128 0,-3-7 0 0,0 0 0 0,0 0-176 15,0 0 176-15,0 0 176 0,6-2-48 0,5-3 0 16,1-3 112-16,-2 0 16 0,-4-5 0 0,4 0 0 16,1-1-256-16,2-1 0 0,-2 5 0 0,1-1 0 15,-1 1 0-15,1 0 0 0,-2 0 0 0,2 4 0 0,0 2 192 0,-3-1 0 16,-2 3 0-16,-2 2 0 0,-5 0-192 0,5 4 0 15,0 2 0-15,-1 1-160 0,-1 3 288 0,-2 1 48 16,0 2 16-16,1 6 0 0,-1 0-192 0,0-1 0 16,-1-1 0-16,-1 0-176 0,0-5 176 0,-1 1 0 0,2-4 128 0,0 0-128 15,-1-1 0-15,0-1-240 0,1-1 48 0,0-6 0 16,0 0-160-16,0 0-32 0,0 0 0 0,0 0-6688 31,6-1-1344-31</inkml:trace>
  <inkml:trace contextRef="#ctx0" brushRef="#br0" timeOffset="18783.71">31983 1343 2991 0,'0'0'256'0,"0"0"-256"16,0 0 0-16,0 0 0 0,0 0 256 0,8 6 0 16,-1-4 0-16,0 1 0 0,-7-3-96 0,8 1-32 15,4-1 0-15,3-1 0 0,3-3 112 0,-1 0 16 0,-2 0 0 0,-2 2 0 16,-2-5 0-16,1 2 0 0,-1 0 0 0,-2-5 0 15,-7 1 96-15,4 1 32 16,1-1 0-16,-1 2 0 0,-6-4-160 0,0 2-32 0,1 2 0 0,0 1 0 16,-2-2-192-16,0 2 144 0,-3-1-144 0,-5 4 128 15,-8 0 208-15,5 1 48 0,12 2 0 0,-12 0 0 16,-9 3-112-16,2 1-16 0,4 0 0 0,2 2 0 16,0 3 0-16,0 3 0 0,0 2 0 0,0 3 0 15,1 2-96-15,2-1-32 0,1-1 0 0,-1 5 0 0,2-4 64 0,4 0 0 0,5-3 0 0,2-2 0 16,-1-4-192-16,6-1 128 0,3-3-128 0,2 2 128 15,1-5 112-15,3 1 16 0,2-3 0 0,1 0 0 16,-2-2-64-16,0-1 0 0,2-3 0 0,0 0 0 16,3-3-48-16,-1 0-16 0,-4 2 0 0,-1-2 0 15,-1-2 64-15,0 0 0 0,-1-1 0 0,0-1 0 16,-4-3 48-16,2 2 16 0,2-3 0 0,-1 0 0 31,-2 1-112-31,0-1-16 0,-2 4 0 0,2-3 0 16,-3 2 64-16,-3 8 0 0,0-1 0 0,-6 7 0 0,0 0 0 0,0 0 0 15,0 0 0-15,0 7 0 0,-4 2-192 0,2 4 128 16,5 1-128-16,-2 2 128 0,1 1-128 0,0-1 128 0,1-1-128 0,1 1 128 16,-2 0 0-16,4-2 0 0,0-1 0 0,-2-1 0 15,-3-3-128-15,3 0 0 0,5-5 0 0,-2 0 0 16,-7-4 128-16,6 5 0 0,4-4 0 0,-10-1 0 0,0 0 112 0,6-4 16 16,3 1 0-16,0-4 0 15,0 0-64-15,2-2 0 0,1 0 0 0,1 0 0 0,-2 0-48 16,-2-1-16-16,-5 0 0 0,0 4 0 15,0-1-128-15,1 3 0 0,3 2 0 0,0 2 0 0,-1 2 192 0,2 5 0 32,1 1 0-32,7 4 0 0,5 2-192 0,-9 2 0 15,-11 3 0-15,0 1-176 0,3 0 176 0,1-1 176 0,-1-1-48 0,4 2 0 16,4-2-128-16</inkml:trace>
  <inkml:trace contextRef="#ctx0" brushRef="#br0" timeOffset="36967.68">27388 7028 2303 0,'0'0'192'0,"0"0"-192"0,0 0 0 0,0 0 0 0,0 0 192 0,0 0 0 16,0 0 0-16,0 0 0 0,0 0 64 0,0 0 0 15,0 0 0-15,-3 5 0 0,0 0-64 0,-1 2 0 31,0-1 0-31,0 3 0 0,0-1 112 0,-1 1 16 16,0 2 0-16,0 2 0 0,-1 2-64 0,3 2 0 16,0 0 0-16,-1 5 0 0,0 0-48 0,3 3-16 15,0-1 0-15,2-2 0 0,1 3-48 0,4-2-16 0,0-5 0 0,1-1 0 16,1 0 64-16,-1 2 0 0,2 5 0 0,2-2 0 16,-1-5-192-16,2-2 128 0,0-2-128 0,2-5 128 15,2-3-128-15,-2-4 0 0,0-7 0 16,-1-11 240-16,4-7 16 0,-2 5 0 0,-1-1 0 0,0 2 48 0,-2 1 16 15,-3-1 0-15,2-3 0 0,-3 1-320 16,-3 3 0-16,-3 4 0 0,0-2 416 0,-2 2 32 16,0 0 0-16,-2 1 0 0,0 1-112 0,-2 2-16 15,-1 0 0-15,-2 0 0 0,-1 1 64 0,0 4 0 16,1-1 0-16,-1 4 0 0,-1-3-160 0,-2 4-32 16,-2 1 0-16,3 2 0 0,-2-1 0 0,-1 2 0 15,-1 0 0-15,-2 4 0 0,-1 0-192 0,1-2 0 0,2 1 0 16,1-1 0-16,3 0 0 0,2-3 0 0,8-3-4800 31,0 0-1024-31</inkml:trace>
  <inkml:trace contextRef="#ctx0" brushRef="#br0" timeOffset="37769.51">27589 7342 2527 0,'0'0'224'0,"0"0"-224"0,0 0 0 0,0 0 0 0,0 0 144 0,0 0-16 15,0 0 0-15,8 2 0 0,0 0 160 0,1-1 32 16,0-1 0-16,3 1 0 16,0 2-160-16,2 0-32 0,0-2 0 0,11-1 0 0,9 0 64 0,-7 0 0 15,2 0 0-15,2 0 0 0,2 0 0 0,2-1 0 16,4-2 0-16,3-2 0 0,2-2 96 0,5-1 32 31,5 1 0-31,1-3 0 0,12-3-160 0,-2 0-32 0,0-1 0 0,4 1 0 16,-1 1 112-16,0 1 16 0,6-1 0 0,7-1 0 15,0 0-64-15,-6 1 0 0,-3 0 0 0,-20 6 0 0,3-3 64 0,5-1 0 16,6-1 0-16,3 0 0 0,0 1-112 0,-3-1-16 0,-8 2 0 0,1 0 0 31,0 0 0-31,3-1 0 16,5-3 0-16,-2 2 0 0,-3-1 0 0,-3-5 0 0,-5-6 0 0,-4 2 0 0,-3 0 64 0,-2 6 0 16,-4-2 0-16,-1 2 0 0,-4 4 0 0,-1-2 0 15,-1 2 0-15,-4 2 0 0,-3 1-192 0,-3 2 128 16,-3 0-128-16,-4 3 128 0,-4-1 0 0,-4 2 0 15,-3 2 0-15,-6 0 0 0,0 0 0 0,0 0 0 16,6 0 0-16,-6 0 0 0,0 0-128 0,0 0 0 16,0 0 0-16,0 0-176 0,0 0 176 0,-7 2-128 15,-3-1 128-15,-1 0-128 0,1-1-208 0</inkml:trace>
  <inkml:trace contextRef="#ctx0" brushRef="#br0" timeOffset="38555.1">27458 7264 3455 0,'0'0'304'0,"0"0"-304"0,0 0 0 0,0 0 0 0,0 0 256 0,0 0 0 16,0 0 0-16,0 0 0 0,0 0 0 0,0 0 0 0,5-6 0 0,1 1 0 16,1-1 112-16,1-1 16 0,2-1 0 0,3-1 0 15,1-1-160-15,3-2-32 0,2-2 0 0,2-2 0 16,2-2 112-16,4-2 16 0,5-6 0 0,8-8 0 16,10-11 0-16,-3 0 0 0,-2 2 0 0,2 2 0 0,0 0 0 0,1 1 0 0,2 1 0 15,6-3 0-15,6-2-160 0,-9 8-32 0,1-1 0 0,2-6 0 16,0-11 112-16,2 2 16 0,1 2 0 0,6 2 0 31,6 0-64-31,2 1 0 0,-2-3 0 0,-2 2 0 16,-1-1 112-16,2-6 16 0,4-12 0 0,1 5 0 15,-2-1-160-15,0 5-32 0,-2 2 0 0,0 1 0 16,-2-3-128-16,0 0 128 0,0-9-128 0,2 5 128 16,0 4 64-16,-2 6 0 0,-3 4 0 0,-5 2 0 0,-3 3 0 0,-1 3 0 15,-5 1 0-15,-3 2 0 0,-1 2 0 16,1 2 0-16,-1 1 0 15,11-14 0-15,-7-3-64 0,-7 4 0 0,-8 13 0 0,-7 4 0 0,-8 10 0 0,-4 2 0 0,-2 1 0 0,-4 3 0 16,-2 3-128-16,-2 0 128 0,-3 2-128 0,-1 2 128 16,-1 0 112-16,-2 1 16 0,-1-3 0 0,0 7 0 15,-1-5-64-15,-1 0 0 16,0 0 0-16,0 0 0 0,1-2-192 31,-3 5-256-31,-2-2 48 0,-1 1-8304 0</inkml:trace>
  <inkml:trace contextRef="#ctx0" brushRef="#br1" timeOffset="45870.33">27123 2397 2527 0,'0'0'224'0,"0"0"-224"15,0 0 0-15,0 0 0 0,0 0 192 0,0 0 0 16,0 0 0-16,0 0 0 0,0 0 0 0,0 0 0 15,0 0 0-15,0 0 0 0,0 0 0 0,0 0 0 16,0 0 0-16,0 0 0 0,0 0 64 0,6 2 0 0,-6-2 0 16,8 3 0-1,0 0 48-15,-8-3 16 0,0 0 0 0,9 2 0 16,1 2-64-16,5-1 0 0,2-1 0 0,-2 2 0 16,-2-2-96-16,0 0-32 0,0 1 0 0,0 3 0 15,0-2 112-15,2 1 16 0,-1 1 0 0,2-1 0 16,-1 0 0-16,2 2 0 0,2-1 0 0,-1 1 0 0,0-1-112 0,2 2-16 15,0 0 0-15,3-2 0 0,-3 1 64 0,3-2 0 16,0 2 0-16,2 0 0 0,0 1 0 0,1 1 0 0,0-2 0 16,4-2 0-1,5 3 48-15,-1 2 16 0,-2-3 0 0,0 1 0 0,-4 0-64 16,0-1 0-16,-2 2 0 0,-1 2 0 0,-1-2 0 0,1 1 0 0,0 1 0 0,0 5 0 16,-2 11 0-16,1-4 0 0,-2-3 0 0,1-4 0 15,1-1-48-15,1-2-16 0,-1-1 0 0,5 0 0 16,4-1-128-16,-1 1 128 0,-1-1-128 15,-1 0 128-15,0 2 64 0,-1-1 0 0,0 0 0 0,-2 0 0 16,-1 1-192-16,-1 1 128 16,0-4-128-16,9 7 128 0,-4-1 64 0,-11-7 0 0,2 2 0 0,1-1 0 0,0 3-192 0,2-3 128 15,-1 1-128-15,6-1 128 0,6 2 112 0,0 1 16 16,-1-1 0-16,-2 1 0 0,-4 0-256 0,1 0 0 16,0 0 0-16,-2 0 0 0,0 0 192 0,1 7 0 15,-3 10 0-15,1-4 0 0,0-4-192 0,0-4 0 16,0-2 0-16,0-2 0 0,0-1 144 0,4-3-16 15,5 1 0-15,0-2 0 0,-1 0 64 0,0 2 0 16,-1-5 0-16,-2 2 0 0,-2 1-64 0,-1-1 0 0,1 1 0 16,-1 0 0-16,-2-1 0 0,0 1 0 0,0-2 0 0,-1-1 0 15,-2 2-128-15,0 0 0 0,1 0 0 0,-1-2 0 16,1 2 0-16,5 0 0 0,3-2 0 0,1 2 0 16,-5 0 288-16,-7-2 32 0,0 1 0 0,1-1 0 15,2 1-320-15,-1 0 160 0,-1-1-160 0,1 3 128 16,-3-4-128-16,1 2 128 0,0-2-128 0,-1 2 128 31,-1-1-128-31,-1 1 128 0,1-1-128 0,3 1 128 16,-1 1-128-16,-2-2 0 0,1-1 0 0,-1 0 0 15,0 1 192-15,-2-4 0 0,-2 1 0 0,1 1 0 16,1 0-192-16,-4-2 128 0,-3 0-128 0,2-1 128 0,4 0-128 0,-2 1 128 16,-2 0-128-16,-2-2 128 0,-2 1 64 0,1 2 0 0,-1 0 0 0,-8-3 0 15,0 0-192-15,8 4 128 0,-8-4-128 0,0 0 128 16,0 0-128-16,0 0 0 0,0 0 0 0,0 0-176 15,0 0 304-15,0 0 48 0,0 0 16 0,0 0 0 16,0 0 0-16,0 0 0 0,0 0 0 0,0 0 0 16,0 0-192-16,0 0 128 0,-3-4-128 0,-2-3-7680 15,-2-2-1632-15</inkml:trace>
  <inkml:trace contextRef="#ctx0" brushRef="#br1" timeOffset="47497.53">27428 3826 2527 0,'0'0'224'0,"0"0"-224"0,0 0 0 0,0 0 0 0,0 0 256 0,0 0 0 16,0 0 0-16,0 0 0 0,0 0-64 0,0 0 0 15,0 0 0-15,0 0 0 0,0 0-48 0,0 0-16 0,0 0 0 0,0 0 0 16,0 0 112-16,0 0 16 0,0 0 0 0,0 0 0 16,6 6 0-16,-6-6 0 0,0 0 0 0,0 0 0 15,11 7 0-15,-11-7 0 0,0 0 0 0,7 1 0 16,1 4-64-16,0-2 0 0,-8-3 0 0,8 2 0 16,0 1 0-16,-8-3 0 0,9 1 0 0,-1 2 0 15,-1 1 0-15,3 0 0 0,-1 0 0 0,1-2 0 31,1 4-48-31,0-1-16 0,1 3 0 0,1-2 0 0,1-1 112 0,2 1 16 16,1-1 0-16,1 1 0 0,2 1-112 0,5-2-16 0,6 0 0 0,0 2 0 16,-1-1 160-16,-1 1 32 0,-3 1 0 0,0-1 0 15,0 3-320-15,0-1 160 0,-1 1-160 0,0 1 128 16,-1-1-128-16,1 0 128 0,-1 2-128 0,0 0 128 16,0 0 64-16,1-1 0 0,1 1 0 0,1 0 0 15,2 1-64-15,3-3 0 16,5 1 0-16,-1-1 0 0,1 2-128 0,-2-3 128 15,-1 1-128-15,0 1 128 0,-2-2 64 0,1 1 0 0,-2 1 0 0,2-2 0 16,0 1-64-16,-1 3 0 16,1 11 0-16,5-3 0 0,5-6-128 0,-3-2 128 0,-1 0-128 0,-9-2 128 15,1-2 64-15,1 0 0 0,-2 0 0 0,0 2 0 16,-2 0 0-16,2-1 0 0,-2-1 0 0,-1 0 0 16,0 1-64-16,1-1 0 0,-1 0 0 0,10 3 0 15,-1 0 0-15,-3-2 0 0,-3-1 0 0,15 6 0 16,0-1 0-16,-18-6 0 0,-5-1 0 0,2 0 0 15,-1 2 0-15,2-2 0 0,-2 1 0 0,2 1 0 0,1-3-128 0,0 2 128 16,-1 0-128-16,1 0 128 0,9 2 64 0,-2-1 0 16,-3-1 0-16,3 0 0 0,3-1-192 0,-1 0-176 15,-3 0 48-15,0 0 0 0,-1-2 352 0,-3 1 80 16,-9 1 16-16,2-1 0 0,0 1-320 0,-1-1 160 16,-2 0-160-16,-1-1 128 0,0 0 64 15,0 1 0-15,-2 2 0 0,2 0 0 0,6 3-192 0,-5-2 0 16,-1 0 0-16,6 13 0 0,-3 11 128 0,-7-18 0 15,-3-6 0-15,2-1 0 0,0 0-128 0,-1-2 128 0,0 1-128 0,-1 0 128 16,1-1 0-16,-1 1 0 0,-1-4 0 0,0 3 0 16,1-2-128-16,-1-2 128 0,-3 1-128 0,5-1 128 0,3 1-128 15,-4-3 128-15,-10 0-128 0,8 1 128 0,4 1 112 0,-6-1 16 16,-6-1 0-16,0 0 0 0,8 0-256 0,-8 0 0 16,0 0 0-16,0 0 0 0,0 0 256 0,0 0 0 15,0 0 0-15,0 0 0 0,0 0-256 0,0 0 144 16,0 0-144-16,0 0 128 0,0 0-128 0,0 0 128 15,0 0-128-15,0 0 128 0,0 0-400 0,-6-4-96 16,-2 1-16-16,-3 1-6896 16,-2-2-1376-16</inkml:trace>
  <inkml:trace contextRef="#ctx0" brushRef="#br1" timeOffset="56905.83">27585 5129 2063 0,'0'0'192'0,"-1"-6"-192"0,-2-1 0 0,1 1 0 0,-1-1 240 0,2 2 16 16,1 5 0-16,-3-6 0 16,1 0-256-16,2 6 0 0,0 0 0 0,0 0 0 0,0 0 256 0,0 0 0 15,0 0 0-15,0 0 0 0,0 0-64 16,0 0 0-16,0 0 0 0,0 0 0 0,0 0 112 0,0 0 16 16,0 0 0-16,0 0 0 0,0 0-64 0,0 0 0 15,0 0 0-15,0 0 0 0,0 0-48 0,0 0-16 16,0 0 0-16,5 6 0 0,0 0 0 0,2-1 0 15,-1 1 0-15,1 0 0 0,1 1-192 0,-1 0 0 16,1 1 0-16,0-1 0 0,1-3 304 0,0 1 16 16,0 1 0-16,0 1 0 0,2-1-64 0,1 2 0 15,1 0 0-15,5 0 0 16,7 0-48-16,1 0-16 0,-1 1 0 0,-1-2 0 0,1 4 0 0,9 2 0 0,-5-3 0 0,-8-2 0 16,1 3-48-16,0 4-16 0,0 10 0 0,1-1 0 15,2-2 64-15,0-4 0 0,1 0 0 0,1 0 0 16,2 1 0-16,5-1 0 0,5 0 0 0,-1 2 0 15,-3-5 0-15,2 4 0 0,-1 2 0 0,-1-1 0 16,-2 1 0-16,0 0 0 0,0 1 0 0,1 0 0 16,-1-1-64-16,0 0 0 0,-1 1 0 0,2-3 0 15,-1-1-128-15,20 10 128 0,4 2-128 0,-19-2 128 16,-1 2 64-16,14 10 0 0,-7-7 0 0,-14-14 0 16,4 2-64-16,-2 1 0 0,1 2 0 0,2-5 0 15,0 2 0-15,6 0 0 0,6-1 0 0,-3-2 0 16,-1 0 112-16,1 3 16 0,1 0 0 0,-5 0 0 15,-2 1-112-15,-2-2-16 0,1 0 0 0,-2 9 0 0,0 9 64 16,1-2 0-16,0-6 0 0,8 0 0 0,6-1-192 0,-12-9 0 16,-2 0 0-16,1 1 0 0,-2 0 128 0,0 0 0 15,-1-1 0-15,0-1 0 0,-1-1-128 0,-1 1 128 16,1-1-128-16,-2-1 128 0,7 4 112 0,1 0 16 16,-1-4 0-16,-3-2 0 0,-1 2-256 0,0-3 144 15,-8-2-144-15,0 0 128 16,-3 0-128-16,2 1 128 0,1 1-128 0,-1 4 128 15,-3 6 0-15,-1-1 0 0,0-2 0 0,0-3 0 16,0-1-128-16,-1-1 128 0,1-2-128 0,4 4 128 16,-1-2-128-16,-2 0 128 0,-1-3-128 0,-2 0 128 15,-1 1 0-15,-1-3 0 0,-4-2 0 0,2 0 0 16,-1 0-128-16,4 0 0 0,3-1 0 0,0 0 0 0,-3 0 128 0,-1-2 0 16,-2 1 0-16,-2 0 0 0,-4 0 0 0,2-1 0 0,4 1 0 0,-2 0 0 15,-4-2 0-15,0 1 0 0,0-3 0 0,0 1 0 16,2 0-128-16,-2-2 128 0,-3 0-128 0,1-1 128 15,-1 0-128-15,1 2 128 0,-1 1-128 0,1-3 128 16,-2 0-128-16,0 1 128 0,1 0-128 0,-1 1 128 16,-5-3 0-16,0 0 0 0,0 0 0 0,0 0 0 15,0 0 64-15,0 0 0 0,0 0 0 0,0 0 0 32,0 0-192-32,0 0 128 0,0 0-128 0,0 0-7616 15,0 0-1600-15</inkml:trace>
  <inkml:trace contextRef="#ctx0" brushRef="#br1" timeOffset="-214629.57">17924 15978 1839 0,'0'0'160'0,"0"0"-160"0,-11-4 0 0,2 0 0 0,1 0 240 0,8 4 16 16,-12-4 0-16,2 1 0 0,1 3 48 0,9 0 16 16,-9-2 0-16,9 2 0 0,-11-2-112 0,2 1-16 15,9 1 0-15,-9 1 0 0,9-1 160 0,0 0 32 16,0 0 0-16,0 0 0 0,0 0-64 0,0 0 0 0,0 0 0 0,0 0 0 16,0 0-48-16,0 0-16 0,9 6 0 0,4-1 0 15,3 0-96-15,2-1-32 0,2-1 0 0,2-2 0 16,4-1 160-16,12 0 32 0,13 0 0 0,-2 1 0 15,-5-1 48-15,1 0 16 0,-1-2 0 0,0-1 0 16,2-1-64-16,2-2 0 0,2-4 0 0,11-10 0 16,15-14-144-16,-7 6-48 0,-11 10 0 0,-3 4 0 15,-5 1 256-15,-3 1 64 0,-4 2 0 0,-3 0 0 16,-1 3-160-16,-4 1-32 0,-3 2 0 0,3-1 0 16,5 0-48-16,-6 1-16 15,-9 3 0-15,-7 1 0 0,-5 0 160 0,-13 0 32 0,0 0 0 0,0 0 0 0,0 0-160 0,0 0-32 16,0 0 0-16,0 0 0 15,0 0 160-15,-15 2 32 0,-13 1 0 0,3 1 0 16,5 0-384-16,1 0 0 0,2 0 0 0,3-2-5760 16,0 1-1088-16</inkml:trace>
  <inkml:trace contextRef="#ctx0" brushRef="#br1" timeOffset="-214299.89">19882 15452 3903 0,'0'0'352'0,"0"0"-352"0,-2 12 0 0,2 1 0 0,2 0 480 0,-1 1 32 0,0 1 0 0,2 0 0 16,0 1-112-16,-1 2-16 0,-2 2 0 0,0 2 0 15,-1 4-96-15,0 3-32 0,-2 2 0 0,2 3 0 16,-1 2 64-16,0 17 0 0,-1 14 0 0,0-4 0 16,2-10-64-16,-1-6 0 0,-1-6 0 0,2-6 0 15,-1-2 0-15,1-2 0 0,0-2 0 0,1-2 0 16,0-4 160-16,0-2 32 0,0-3 0 0,0-2 0 16,1-2-320-16,0-4-128 0,-1-10 128 0,0 0-128 15,0 0 128-15,9-3-128 0,-1-9 128 0,3-5-3968 16,0-7-816-16</inkml:trace>
  <inkml:trace contextRef="#ctx0" brushRef="#br1" timeOffset="-213920.93">20412 15744 5055 0,'-21'15'448'0,"7"-4"-448"0,-4 2 0 0,1 0 0 0,1 0 704 0,1 11 64 16,-2 12 0-16,0-4 0 0,-2-10-416 0,-8-4-80 15,-11 0-16-15,7 1 0 0,8-1 64 0,4-4 0 16,4-3 0-16,3-2 0 0,3 0-160 0,9-9-32 16,0 0 0-16,0 0 0 0,0 0-128 0,0 0 128 15,0 0-128-15,0 0 128 0,10 5 112 0,2 0 16 16,2-2 0-16,14 1 0 0,12 0 0 0,-2 1 0 16,-8-1 0-16,-3 2 0 0,-1 1-64 0,0 2 0 0,-1-1 0 0,-1 1 0 15,-2 1 0-15,-1 2 0 0,-2 1 0 0,-1 2 0 16,-2-1 64-16,-3 2 0 0,-4-2 0 0,-1 0 0 15,0 1-64-15,-3-1 0 0,-2 2 0 0,-3-1 0 16,-3 1 64-16,-1-1 0 0,-2 1 0 0,-2 13 0 16,-3 16-64-16,0-8 0 0,-2-14 0 0,-3-3 0 0,-1-3 64 15,-1-4 0-15,-2-1 0 0,1-2 0 0,-2 1-64 0,1-2 0 16,1-4 0-16,2 0 0 0,0-1 64 0,3-1 0 16,0 1 0-16,-5-4 0 0,-8-3-256 0,6 2 144 15,8 1-144-15,13 0 128 0,22-6-128 0,-4 1-272 16,-6-1 64-16,3-3-5552 15,6-7-1120-15</inkml:trace>
  <inkml:trace contextRef="#ctx0" brushRef="#br1" timeOffset="-213713.63">21303 15691 4143 0,'0'0'368'0,"0"0"-368"0,0 0 0 0,0 0 0 0,0 0 784 0,0 0 96 15,0 0 16-15,0 0 0 16,0 0-416-16,4 13-80 0,-2 1-16 0,-12 4 0 0,-14 6-144 0,4 16-48 16,5 14 0-16,2-1 0 0,1-5 160 0,1-2 32 15,-1-3 0-15,-1-1 0 0,-1-3 48 0,2-4 16 16,1-2 0-16,2-5 0 16,0-3-112-16,1-3-16 0,0-1 0 0,3-3 0 0,1-7-512 15</inkml:trace>
  <inkml:trace contextRef="#ctx0" brushRef="#br1" timeOffset="-213366.2">21348 15678 3455 0,'15'-15'304'0,"-4"9"-304"16,2-1 0-16,2 1 0 0,0-1 320 0,1 5 0 16,-2 2 0-16,-1 4 0 0,-1 1 96 0,1 3 32 15,-1 0 0-15,0 5 0 0,-2 5 144 0,1 5 48 16,-2 3 0-16,-3 19 0 0,1 16-416 0,-3-1-80 15,-2-5-16-15,-3-2 0 0,-2-2 208 0,-2-3 48 16,-3-3 0-16,2-5 0 0,-2-4-112 0,4-6-16 0,1-6 0 16,2-5 0-16,1-5 0 0,0-14 0 0,0 0 0 0,0 0 0 15,0 0 112-15,0 0 16 0,11 1 0 0,-1-5 0 16,2-7 0-16,1-2 0 0,1-5 0 0,2 0 0 16,1-3-112-16,1-1-16 0,0-2 0 0,2 1 0 15,-1 1 112-15,2 1 16 0,0 1 0 0,8 6 0 0,7 4-208 16,-7 4-48-16,-11 1 0 0,-3 5 0 15,-4 5 0-15,-2 1 0 0,-2 4 0 0,-1 4 0 0,1-1 64 16,-2 3 0-16,-1 2 0 0,0 1 0 0,-1-2 0 0,0-1 0 16,3 1 0-16,0-4 0 0,1-3-192 0,1-1-176 15,-1-1 48-15,1-2-5600 16,-8-6-1120-16</inkml:trace>
  <inkml:trace contextRef="#ctx0" brushRef="#br1" timeOffset="-213098.07">22174 16253 3215 0,'0'0'288'0,"10"2"-288"16,0 1 0-16,1-3 0 0,-11 0 368 0,13 0 16 0,0-4 0 0,-1-1 0 16,-1-3 256-16,2-1 48 0,1 0 16 0,-4-3 0 15,-4-2-320-15,10 2-48 0,9-4-16 0,-6 2 0 16,-8-4-96-16,-14 3-32 16,-14 2 0-16,0 3 0 0,4-1-48 0,2 4-16 15,-1 1 0-15,-1 3 0 0,-2 6 160 0,2 1 32 16,-1 5 0-16,0 6 0 0,-2 3-64 0,3 4 0 0,1 3 0 0,-1 1 0 15,0 1 112-15,3 1 16 0,1 4 0 16,2 11 0-16,2 11 96 0,4-8 32 0,1-13 0 0,2-7 0 16,1-5-208-16,3-5-48 0,4-3 0 0,0-6 0 15,2-1-96-15,2-6-32 0,3-5 0 0,3-6 0 16,-1-6-128-16,14-15-272 0,12-19 64 0,-3 4-4464 16,-7 8-880-16</inkml:trace>
  <inkml:trace contextRef="#ctx0" brushRef="#br1" timeOffset="-212624.1">22614 16081 12671 0,'0'0'1120'0,"0"0"-896"0,8 7-224 0,-1 4 0 15,-2 2 512-15,0 1 48 0,-1 3 16 0,-1 3 0 32,-1 2 0-32,-2 0 0 0,-1 3 0 0,-2 1 0 15,-1-1-416-15,0 13-160 0,-1 12 128 0,0-7-128 16,-2-10 240-16,2-7-48 0,0-6 0 0,1-3 0 16,0-7-192-16,4-10 144 0,0 0-144 0,0 0 128 15,0 0 160-15,0 0 32 0,0 0 0 0,0 0 0 16,0 0 144-16,0 0 48 0,4-10 0 0,1-3 0 15,2 1-160-15,1-16-32 0,1-17 0 0,3 7 0 16,2 9-96-16,3 7-32 0,1 4 0 0,2 1 0 0,1 0-192 16,1 4 0-16,0 1 0 0,9 2 0 0,10-1 0 0,-5 4 0 15,-6 1 0-15,-4 2 0 0,-4 0 0 0,-3 3-256 16,-4 1 48-16,-2 1 16 16,-1 1-256-16,-2 0-64 0,-10-2 0 0,11 7 0 0,-11-7 368 0,9 8 144 0,-9-8-128 0,10 8 128 15,-2-2 0-15,1-1 0 0,-9-5 0 0,11 3 128 0,-11-3 144 0,11-1 48 16,0-1 0-16,-1 0 0 0,1-4-320 0,-3 1 160 15,-8 5-160-15,7-8 128 0,0-2 0 0,-3 2 0 16,-4 8 0-16,1-10 0 0,-1 2 64 0,0 8 0 16,-2-12 0-16,-2 3 0 0,-3 3-64 0,1 0 0 15,-4 2 0 1,1 4 0-16,-1 0-128 0,-2 3 128 0,-1 2-128 0,0 4 128 16,-3 4-128-16,1 0 128 0,-1 2-128 0,4 2 128 15,2 1 0-15,3 2 0 0,2-2 0 0,4 0 0 0,2 0 0 0,3-1 0 16,3-1 0-16,3 10 0 0,3 10 64 0,4-6 0 0,1-10 0 0,3-6 0 15,3-5-192-15,2-2 128 0,1-7-128 0,2-3 128 16,2-4-128-16,3-18 0 0,3-20 0 0,12 1-7648 16,14 8-1408-16</inkml:trace>
  <inkml:trace contextRef="#ctx0" brushRef="#br1" timeOffset="-212168.95">24348 16287 4143 0,'0'0'368'0,"0"0"-368"0,9-7 0 0,0 2 0 0,-1 1 528 0,-1-3 48 16,-3-3 0-16,-2 1 0 0,0-2-112 0,-1 0-16 31,-1-4 0-31,0 1 0 0,-1-2 64 0,-3-1 0 0,-3 1 0 0,-1-3 0 16,1 1-64-16,-3 1 0 0,0 1 0 0,0 3 0 15,-2 2-144-15,0 2-48 0,-1 1 0 0,-1 4 0 0,-2 4 0 0,2 4 0 16,-2 4 0-16,0 5 0 0,1 5 64 0,-2 3 0 16,0 1 0-16,4 4 0 0,4 3-64 0,1-1 0 15,0-2 0-15,4-2 0 0,6-2 64 0,1-5 0 16,4-3 0-16,3 1 0 0,3-4-112 0,2-2-16 15,2-5 0-15,0-1 0 0,0-3 112 0,1 0 16 16,0 1 0-16,0-2 0 0,1-4 48 0,0 0 16 16,1-1 0-16,-1 1 0 0,0-3-160 0,-4 2-32 15,0-2 0-15,-1 3 0 0,0 1 64 0,-2 1 0 16,-2 1 0-16,10 0 0 0,9 2 0 0,-6 4 0 0,-9 1 0 16,-1 3 0-16,-2 1-64 0,-2 3 0 0,-1 2 0 0,1 10 0 15,-1 11-192-15,0-6 0 0,-2-10 0 0,5-2 0 31,3-1-208-31,3-6-96 0,2-6-16 0,2-4-6240 16,1-4-1248-16</inkml:trace>
  <inkml:trace contextRef="#ctx0" brushRef="#br1" timeOffset="-211325.91">25745 15641 2303 0,'0'0'192'0,"0"0"-192"0,0 0 0 0,0 0 0 16,0 0 816-16,0 0 112 0,-3 12 32 0,2 6 0 15,-1 2-512-15,1 6-112 0,-3 5-16 0,0 17 0 16,0 18-48-16,0-1-16 0,-2-5 0 0,-1-3 0 16,-1-2-48-16,2-6-16 0,1-4 0 0,0-2 0 15,-1-3 160-15,4 7 32 0,0 7 0 0,2-10 0 16,2-11-112-16,0-9-16 0,1-5 0 0,1-5 0 0,0-2-256 0,-4-12 160 31,0 0-160-31,0 0-3184 16,0 0-720-16</inkml:trace>
  <inkml:trace contextRef="#ctx0" brushRef="#br1" timeOffset="-210463.85">25532 16086 3455 0,'0'0'304'0,"0"0"-304"0,0 0 0 0,23 2 0 0,11 0 768 0,0-2 112 16,-2-3 16-16,0 1 0 0,5-1-320 0,0 0-48 15,0 1-16-15,2-2 0 0,1-3-512 0,4-1 0 16,-1 1 0-16,9-1 0 0,10-1 672 0,-6 1 32 15,-10 3 0-15,-7 1 0 0,-6 0-368 0,-7 1-64 16,-4 2-16-16,-6 1 0 0,-5 1 0 0,-11-1 0 16,0 0 0-16,11 7 0 0,-11-7 112 0,2 10 16 15,-2-10 0-15,-5 16 0 0,-4 1-208 0,-1 2-48 16,-2 2 0-16,0 1 0 0,-1 2 0 0,0 2 0 0,0 0 0 0,3 0 0 16,2 0 160-16,2-2 32 0,3-2 0 0,1-1 0 31,5-1-112-31,3 9-16 0,6 8 0 0,2-7 0 0,2-9 112 15,2-7 16-15,2-2 0 0,3-5 0 0,2-4-64 0,1-3 0 16,0-3 0-16,2-3 0 0,-1-3 64 0,-1-13 0 16,-1-16 0-16,-3 6 0 0,-2 8 48 0,-3 2 16 15,-4-1 0-15,-3 3 0 0,-3 0-112 0,-4 0-16 16,0 1 0-16,-3-1 0 0,-3 1 0 0,0-2 0 16,-4-3 0-16,-2 5 0 0,-3 2 64 0,-1 0 0 15,-4 3 0-15,-1 2 0 0,0-1-112 0,2 4-16 16,3 2 0-16,3 3 0 0,0 3-192 0,1 1 0 0,9 0 0 15,0 0 0-15,0 0 0 0,0 0-256 0,0 0 48 0,0 0 16 32,0 0-256-32,16 7-64 0,4-4 0 0,2 3 0 0,0-2 160 0,3-1 32 0,1-1 0 0,12 0 0 15,10 1 320-15,-5 1-176 0,-11 0 176 0,-3 2-128 0,-3 2 128 0,-4 1 0 16,-1 0 128-16,-3 2-128 0,-2 1 0 0,-2 2 0 16,-2 0 0-1,0 2-128-15,-3 0 128 0,-3 2 176 0,-2 1-48 0,-1 2 0 16,0 0 160-16,-2-1 32 0,0-2 0 0,2-1 0 15,-1-2-320-15,1 12 0 0,-2 10 0 0,1-8-144 16,-1-11 320-16,2-6 64 0,-3-12 16 0,7 8 0 16,-7-8-112-16,11 5-16 0,-11-5 0 0,12 1 0 15,-2-2 112-15,2-3 16 0,1-5 0 0,0-12 0 16,0-13 96-16,1 3 32 0,2 8 0 0,-2-2 0 16,1 1-384-16,-1 1 0 0,0-1 0 0,8 3 0 15,8-1 0-15,-6 3-240 0,-11-1 48 0,-3 2 0 31,-3 1-256-31,-2 4-64 0,-1 1 0 0,0 2 0 16,0 1 64-16,-4 9 0 0,2-9 0 0,-2 9 0 0,9-7 448 0,1 2 0 0,-3 1 0 0,3 0 0 0,0 3 0 0,3 1 0 16,3 0 208-16,1 5-64 0,0-1-144 0,-1 4 0 15,0-1 0-15,0 4-176 0,-2 2 352 0,0 1 64 16,0 3 16-16,-4 0 0 0,-2 1-112 0,-2-2-16 16,-1 2 0-16,-1 1 0 0,-2 0 64 0,-2-1 0 15,0-1 0-15,-3-1 0 0,-1-2-64 0,0-1 0 0,2-2 0 0,2-11 0 16,0 0-128-16,0 0 128 0,0 0-128 0,0 0 128 0,0 0 160 0,0 0 32 15,0 0 0-15,0 0 0 0,0 0-160 0,0 0-32 16,0 0 0-16,7-8 0 0,1-2 64 0,4-2 0 16,2-1 0-1,1 0 0-15,-2 1-192 0,4-1 128 0,4 0-128 0,2-1 128 16,2-2-128-16,14 0 0 0,14 2 0 0,-3 0-8224 31,-7 1-1680-31</inkml:trace>
  <inkml:trace contextRef="#ctx0" brushRef="#br1" timeOffset="-209860.34">28666 16072 2303 0,'0'0'192'0,"0"0"-192"0,-1-10 0 0,1 0 0 16,0-3 1168-16,0 0 192 0,-1 0 48 0,-2 0 0 15,-2 0-768-15,-2 0-160 0,-1 1-32 0,-2 3 0 16,-4 2-304-16,-3 5-144 0,-2 2 128 0,0 5-128 15,-3 1 128-15,-2 8-128 0,-1 2 128 0,1 8-128 16,0 3 128-16,1 6-128 0,-1 1 128 0,3 0-128 16,4-3 448-16,4 0 0 0,4-2 0 0,5-3 0 0,4-4 96 0,6-1 32 15,4 0 0-15,3-4 0 0,3-4-208 0,2 8-48 16,3 9 0-16,0-8 0 0,1-10-48 0,3-20-16 16,-1-21 0-16,0 0 0 0,-2 6 112 0,1-4 16 0,1 1 0 0,-3-3 0 15,-3-1-112-15,0-1-16 0,1-2 0 0,-2-1 0 16,-2-1 64-16,-2-6 0 0,-1-5 0 0,0-13 0 15,1-12-64-15,9 9 0 0,10 11 0 0,-3 8 0 16,-8 8-48-16,-5 7-16 0,-6 6 0 0,-1 9 0 16,-1 3 0-16,-8 10 0 0,0 0 0 0,0 0 0 15,0 0 0-15,8 10 0 0,-3 6 0 0,-1 3 0 0,-3 5 0 16,1 10 0-16,-2 4 0 0,0 16 0 0,0 17 0 0,-2-2 0 16,0-7 0-16,0-2 0 0,1-1-48 0,0 1-16 15,-1 1 0-15,2 11 0 0,3 13 64 0,0-10 0 16,-2-11 0-16,-1-5 0 0,-1-4 48 0,1-6 16 15,0-3 0-15,1 9 0 0,-1 5-256 0,0-10-256 16,0-13 48-16,-1-8 16 0,-1-9 192 0,1-4 0 16,0-5 0-16,1-11 0 15,0 0 0-15,0 0 160 0,0 0-32 0,-9-6 0 0,0-4 0 16,-11-16 0-16,-13-18 0 0,5 0 0 0,4 5-304 0,2 2-64 16,1-1-16-16,0 3 0 0,0 1 256 0,3 4 0 15,1 4 0-15,2 6 0 0,-1 3 0 0,3 4 160 16,1 3-32-16,3 3 0 0,1 2 112 0,8 5 16 15,0 0 0-15,0 0 0 0,0 0 0 0,0 0 0 16,0 0 0-16,0 0 0 0,11 8-256 0,3 0 0 0,4-2 0 0,6 1-160 16,4-3-176-16,17-3-48 0,13-2 0 0,1-3-7296 15,-5-6-1472-15</inkml:trace>
  <inkml:trace contextRef="#ctx0" brushRef="#br1" timeOffset="-209649.25">29720 15656 7135 0,'0'0'640'0,"0"0"-512"0,0 0-128 0,0 0 0 15,0 0 480-15,2 15 80 0,2 2 16 0,-1 4 0 16,-3 4-368-16,0 15-64 0,0 19-16 0,0 0 0 16,1-5 320-16,-1-4 48 0,-3-2 16 0,2-4 0 15,0-3-256-15,-1-5-64 0,1-4 0 0,1-5 0 16,0-2 256-16,1-3 64 0,1-5 0 0,0-1 0 15,1-3-512-15,1-2 0 0,-4-11 0 0,0 0-4064 32,0 0-912-32</inkml:trace>
  <inkml:trace contextRef="#ctx0" brushRef="#br1" timeOffset="-209325.82">29940 16280 10815 0,'0'0'960'0,"12"-6"-768"0,1 0-192 0,0 2 0 0,-3-1 512 0,1 4 48 16,-1-3 16-16,2 3 0 0,-1 1-160 0,1 0-32 15,0-2 0-15,1 1 0 0,1-1-144 0,2 0-48 16,0 2 0-16,-2-2 0 0,0-4-48 0,1 2-16 15,0-2 0-15,0-1 0 0,-2-3-128 0,-2 0 0 16,1 0 0-16,-1-3 0 0,-4-1 240 0,0 0 16 16,-3-3 0-16,-2 0 0 0,-3 0-256 0,-2 0 144 0,-2 0-144 0,-1 3 128 15,-1 2 0-15,-2 0 0 0,-1 4 0 0,-2 4 0 16,-2 3-128-16,-3 4-272 0,-3 2 64 0,1 5 16 16,-2 1 192-16,0 3 160 0,-3 4-32 0,3 3 0 15,3 3-128-15,0-1 128 0,0 1-128 0,3 0 128 16,4 1 256-16,4-1 64 0,3-3 0 0,6-2 0 15,3-2-160-15,1-3-32 0,-1-1 0 0,6 0 0 16,3-6 64-16,3 0 0 0,-1-5 0 0,3-2 0 16,5-2-160-16,-1-5-32 0,-1-2 0 0,3-4 0 15,1-5-352-15,3-5-80 0,1 0-16 0,-1-4-5760 16,-2-1-1168-16</inkml:trace>
  <inkml:trace contextRef="#ctx0" brushRef="#br1" timeOffset="-208847.46">30593 15941 4143 0,'0'0'368'0,"3"12"-368"0,-3-2 0 0,0 3 0 0,0 3 784 0,1 4 96 16,-1 0 16-16,0 0 0 16,0 1-576-16,0 0-96 0,0 0-32 0,0-2 0 15,-1-2 208-15,1-1 48 0,1-2 0 0,0-1 0 0,-1-1-112 0,0-2-16 16,0-10 0-16,4 9 0 16,-4-9 112-16,0 0 16 0,0 0 0 0,0 0 0 15,0 0 0-15,11 4 0 0,-11-4 0 0,11-1 0 0,1 1 0 0,-2-5 0 16,-2 0 0-16,3 2 0 0,-1-1-64 0,1 3 0 15,-11 1 0-15,14-2 0 0,-1 4-48 0,-1 0-16 0,-12-2 0 16,13 7 0-16,-2 2-48 0,4 0-16 0,-1 0 0 0,2 0 0 16,-1 0-256-16,2-1 160 0,3-1-160 0,1-1 128 15,0 0-128-15,9-3 128 0,7-5-128 0,1-1 128 32,-3-3-560-32,-6-2-112 0,-5-3-32 0,-2 1 0 0,-1-2 208 0,-4 2 48 0,-4-1 0 0,-3 1 0 15,-1-2 320-15,-4 2 128 16,-2-1 0-16,0-2 0 0,-1 3 112 0,-3-3 16 15,-6 0 0-15,2 2 0 0,3 0 96 0,-4 0 32 16,-3 1 0-16,1 3 0 0,8 7-384 0,-13-2 0 16,-2 0 0-16,2 5 0 0,4 2 0 0,-1 3 0 15,-1 2 0-15,0 5 0 0,2 2 224 0,-1 5-32 16,-2 1 0-16,3 1 0 0,2 2 0 0,3 4 0 0,1 0 0 16,3 14 0-16,3 14 0 0,0-8 0 0,-2-9 0 0,3-3 0 15,4-3 112-15,-1 0 16 0,-3-1 0 0,-1-1 0 16,1-3-320-16,-2-3 160 0,-4-1-160 0,0 0 128 15,-2-1-128-15,-12 0 128 0,-11-3-128 0,2 9 128 16,3 8 0-16,4-8 0 0,1-8 0 0,0-10 0 16,-3-4-128-16,2-3 0 0,1-3 0 0,1-17 0 15,2-19 0-15,1 0 128 0,1 3-128 0,2-1 128 16,-1-4-512 0,5-3-96-16,3-4-32 0,6-5-6144 0,5-3-1216 0</inkml:trace>
  <inkml:trace contextRef="#ctx0" brushRef="#br1" timeOffset="-208615.66">31326 15468 5055 0,'0'0'448'0,"0"0"-448"0,0 0 0 0,0 0 0 31,2 10 704-31,1 2 64 0,0 4 0 0,-2 3 0 0,0 6-320 0,-2 6-48 16,-2 5-16-16,1 5 0 0,-1 6 0 0,-1 16 0 15,-2 15 0-15,0-4 0 0,0-9-96 0,-1-6-32 16,-2-4 0-16,3-8 0 0,2-4 160 0,-1-4 32 0,-3-5 0 0,4 11 0 15,1 8 0-15,2-10 0 0,0-15 0 0,3-5 0 16,2-10-320-16,-4-13-128 0,0 0 128 0,0 0-128 16,0 0 0-16,13-21-320 0,0-22 48 0,0 1-4016 31,0 7-816-31</inkml:trace>
  <inkml:trace contextRef="#ctx0" brushRef="#br1" timeOffset="-208423.13">31554 15671 4143 0,'0'0'368'0,"0"0"-368"0,0 0 0 0,0 0 0 15,0 0 576-15,0 0 64 0,0 0 0 0,0 0 0 16,0 0-112-16,-1 15-16 0,-1 3 0 0,-7 7 0 16,-9 5-192-16,0 14-64 0,2 17 0 0,2-2 0 15,1-6 64-15,3-3 0 0,3-7 0 0,0 0 0 16,2-5 0-16,4-2 0 0,3-3 0 0,3-3 0 0,3-2 96 0,12 0 32 16,11-5 0-16,-1 9 0 0,-4 9-160 0,-4-9-32 0,-5-15 0 0,0-7 0 31,1-6 0-31,-1-17 0 0,-2-18 0 0,0-2-4560 15,2 3-928-15</inkml:trace>
  <inkml:trace contextRef="#ctx0" brushRef="#br1" timeOffset="-208256.68">31264 15967 6671 0,'0'0'592'0,"10"8"-464"0,3 0-128 0,5-2 0 16,4 5 736-16,7-1 128 0,6-1 32 0,12 0 0 15,12-1-416-15,-5-2-80 0,-5-3-16 0,-5 0 0 16,-4-3-48-16,-7 0-16 0,-7-1 0 0,-5-3 0 16,-4 0-448-16</inkml:trace>
  <inkml:trace contextRef="#ctx0" brushRef="#br1" timeOffset="-207671.65">20128 17124 2063 0,'0'0'192'0,"0"0"-192"0,0 0 0 0,0 0 0 15,0 0 1008-15,0 0 160 0,0 0 48 0,0 0 0 0,0 0-624 0,1 11-112 16,2 5-32-16,-2 6 0 0,-1 8 0 0,0 9 0 16,0 11 0-16,-1 16 0 0,-3 23-96 0,0-4-32 15,2-12 0-15,-2-6 0 0,-3-4 0 0,1-4 0 16,-1-5 0-16,2 10 0 0,1 9 0 0,3-15 0 16,1-22 0-16,4-4 0 0,1-9-320 0,1-3-240 15,1-6 48-15,-1-5-3584 16,-6-9-720-16</inkml:trace>
  <inkml:trace contextRef="#ctx0" brushRef="#br1" timeOffset="-207123.09">20483 17842 4143 0,'0'0'368'0,"0"0"-368"0,11 5 0 0,1 0 0 15,-1-1 384-15,2-1 0 0,1-2 0 0,0 1 0 16,1-2 0-16,2-3 0 0,2-1 0 0,1-1 0 15,-2-3-208-15,12-2-48 0,13-4 0 0,-5-1 0 0,-11-2-128 16,-3-1 0-16,-6-1 0 0,-1 1 0 0,-3 0 240 0,-2 0 16 0,-6-3 0 0,-2 0 0 16,-1 1-256-16,-3 0 144 0,-3 4-144 0,-2 0 128 15,-1 4 160-15,-4 3 32 0,-1-2 0 0,-2 5 0 16,-2 4 96-16,-8 4 32 0,-11 5 0 0,3 3 0 0,5 5 0 0,2 3 0 16,2 3 0-16,2 5 0 0,4 1-208 0,0 5-48 15,2 1 0-15,2 3 0 0,3 0 0 0,2-1 0 16,3-1 0-16,2 9 0 0,2 12 64 0,5-8 0 15,4-20 0-15,3-3 0 0,1-6 0 0,4-4 0 16,4-3 0-16,11-5 0 0,12-4-256 0,-2-4 144 16,-5-3-144-16,-2-4 128 0,-3-5 0 0,2-15 0 15,2-18 0-15,-3 4 0 0,0 8-304 0,0 2-64 0,-2 3-16 0,-1 2 0 32,-1-1 112-32,-2 2 16 0,0 0 0 0,7 4 0 15,7 3 256-15,-9-2 48 0,-11 1 16 0,-7 4 0 16,-4 6-192-16,-6 3-176 0,-4 8 48 0,-4-11 0 15,-3 4 256-15,-10 1 48 0,-12 4 16 0,2 2 0 16,4 2 192-16,2 2 64 0,4 3 0 0,0-3 0 16,0 1-448-16,4 3 0 0,1 4 0 0,2-1 0 15,-1 1 192-15,5 1-64 0,2-1 0 0,1-1 0 0,2 1-128 0,4 0 0 16,3 1 0-16,2 0-176 0,1 0-16 0,3 1 0 16,1 1 0-16,1 0 0 0,-1 0 192 0,3 2-128 15,2 1 128-15,8-1-128 0,9-1 128 0,-5 11 176 16,-9 12-48-16,-4-4 0 0,-3-10 112 0,-4-5 16 0,-7-6 0 0,-1-2 0 15,-2-12-256-15,-2 13 144 0,0-2-144 0,-5-1 128 16,-3-4 0-16,-14-3 0 0,-11-5 0 0,1-5-5792 16,6-9-1168-16</inkml:trace>
  <inkml:trace contextRef="#ctx0" brushRef="#br1" timeOffset="-206814.23">21683 17549 7135 0,'-22'11'640'0,"11"-2"-512"0,-1 5-128 0,1 0 0 15,0 2 224-15,-1-1 32 0,0 3 0 0,2-1 0 0,1 3-112 0,2-6-16 16,2 2 0-16,1-3 0 0,3-1 112 0,2-1 16 16,2 2 0-16,2-2 0 0,1 2-112 0,5 0-16 15,2-1 0-15,1 1 0 0,0 0 208 0,2-2 48 16,2 0 0-16,-1 2 0 0,-2-1 48 0,0-1 16 15,1 2 0-15,-2 0 0 0,-1 3-160 0,-2 10-32 0,-3 9 0 0,-3-7 0 32,-4-10 64-32,-2-4 0 0,-2-2 0 0,-3 0 0 0,-6 1 96 15,-1-3 32-15,0-3 0 0,-3-2 0 0,-2-5-160 0,0 0-32 16,-2-4 0-16,1 2 0 0,0-1-48 0,2-5-16 16,0-6 0-16,3-16 0 15,1-17-512-15,4 3-96 0,1 10-32 0,6 2-4672 0,2 1-928 0</inkml:trace>
  <inkml:trace contextRef="#ctx0" brushRef="#br1" timeOffset="-206589.66">22470 17139 2991 0,'0'0'256'0,"0"0"-256"0,0 0 0 0,10 3 0 15,0-1 880-15,1 2 112 0,-1 2 32 0,1 0 0 16,-3 1-464-16,1 2-96 0,0 2-16 0,0 5 0 15,0 4 64-15,-1 6 0 16,-2 1 0-16,0 7 0 0,-4 3-112 0,0 15-16 16,-4 17 0-16,0-8 0 0,-2-11 0 0,0-7 0 0,0-6 0 0,0-5 0 15,-1-6 112-15,2-4 16 0,2-4 0 0,0-3 0 16,1-15-512-16,0 0 0 0,0 0 0 0,0 0-4272 16,0 0-944-1</inkml:trace>
  <inkml:trace contextRef="#ctx0" brushRef="#br1" timeOffset="-206244.93">22631 17371 2303 0,'5'-36'192'0,"1"12"-192"0,0-2 0 0,3-1 0 16,0-2 560-16,2 1 64 0,1-1 16 0,1 1 0 15,4 4-112-15,0 2-16 0,-2 2 0 0,2 6 0 0,1 5-96 0,1 5-32 0,-1 4 0 0,8 5 0 16,8 4-256-16,-5 5-128 0,-9 6 128 0,-1 7-128 16,-4 5 384-16,-2 4 0 0,-1 2 0 0,-3 5 0 31,-2 4 64-31,-2 9 0 0,-1 14 0 0,-2-6 0 15,-2-9-112-15,0-8-16 0,0-4 0 0,0-4 0 0,0-5 64 0,2-4 0 16,2-4 0-16,1-8 0 0,0-5 0 0,2-1 0 16,0-6 0-16,-7-6 0 0,12 2-64 0,0-1 0 15,0-1 0-15,1-3 0 0,1-6 112 0,2-1 16 16,2-3 0-16,0-3 0 0,0-1-112 0,2-2-16 16,0-2 0-16,0 1 0 0,1 3 0 0,-1 4 0 0,-2 3 0 0,-1 3 0 0,-1 2 0 15,-2 4 0-15,-1 2 0 0,-1 3 0 0,-2 4-96 0,8 1-32 31,10 5 0-31,-3 3 0 0,-8 0-192 0,-4 3 144 0,-3-1-144 0,0 1 128 16,1-2-128-16,1 0 0 0,1-3 0 0,1-4-6624 31,2-3-1200-31</inkml:trace>
  <inkml:trace contextRef="#ctx0" brushRef="#br1" timeOffset="-205958.63">24067 17631 3679 0,'1'-20'320'0,"-1"7"-320"0,-1-2 0 0,-2-4 0 0,-2-2 640 0,-3-7 48 15,-4-10 16-15,-9 9 0 0,-10 12-160 0,0 7-32 16,3 2 0-16,2 5 0 0,0 7-192 0,2 17-64 16,-3 20 0-16,3-2 0 0,0-7 112 0,2 0 16 0,2-1 0 0,4-1 0 15,1 0-112-15,5-3-16 0,2 2 0 0,4-2 0 32,3-3 160-32,3-2 32 0,2-4 0 0,3 0 0 15,1-5 96-15,2 1 32 0,2-3 0 0,2 0 0 16,2-3-160-16,-1-1-32 0,0 0 0 0,0-2 0 15,4-4 112-15,-2-1 16 0,-2-2 0 0,1 0 0 0,-1-1-64 0,0-3 0 16,-3 0 0-16,6 1 0 0,9 1-192 0,-5 0-64 16,-7-1 0-16,-4 2 0 0,-1-1 0 0,-10 4 0 0,0 0 0 0,0 0 0 15,0 0 0-15,7 8 0 0,0 2 0 0,-2 2 0 16,-2-2-400-16,-3-10-96 0,0 0-16 0,5 11-5968 16,0-2-1200-16</inkml:trace>
  <inkml:trace contextRef="#ctx0" brushRef="#br1" timeOffset="-205688.69">24293 17599 4143 0,'0'0'368'0,"0"0"-368"0,0 0 0 0,0 0 0 16,2 12 736-16,-2 1 80 0,-3 0 16 0,1 3 0 16,-2 2-256-16,0 2-64 0,-1 2 0 0,-1-3 0 15,0 5-48-15,1-2-16 0,-1 2 0 0,4-4 0 16,0 0-48-16,5-6-16 0,0-1 0 0,2-2 0 15,-5-11 0-15,10 8 0 0,1-2 0 0,0-1 0 16,1-2 160-16,1 1 32 0,2-2 0 0,0-2 0 16,3-3 48-16,2 0 16 0,0-1 0 0,-1 1 0 15,1 0-208-15,8 0-48 0,11 0 0 0,-3 2 0 16,-8 1-48-16,-3 1-16 0,-4 1 0 0,-3 2 0 0,-1 1 64 0,-1 0 0 16,-2 1 0-16,2 1 0 0,-2 1-160 0,2 14-32 15,1 14 0-15,2-8-6720 16,3-15-1344-16</inkml:trace>
  <inkml:trace contextRef="#ctx0" brushRef="#br1" timeOffset="-204609.08">26167 16894 4607 0,'0'0'400'0,"0"0"-400"0,0 0 0 0,1 13 0 0,3 12 640 0,-1-4 64 15,-2-7 0-15,0 2 0 0,-1 2 0 0,3 3 0 16,0 4 0-16,-1 2 0 0,-1 6-368 0,-1 4-64 16,-1 4-16-16,-1 5 0 0,-2 3 112 0,-12 16 16 15,-11 16 0-15,4-8 0 16,9-9 96-16,4-8 32 0,1-5 0 0,1-8 0 0,-1-5-112 0,5-6-16 15,4-3 0-15,0-4 0 0,-2-4 0 0,5-6 0 16,4-3 0-16,-1-3 0 0,-6-9-384 0,22 4 0 16,12-5 0-16,-1-7 0 15,-7-9-528-15,2-5-192 0,2-4-48 0,2-4-3680 0,-2-4-736 0</inkml:trace>
  <inkml:trace contextRef="#ctx0" brushRef="#br1" timeOffset="-204338.32">26829 17217 2303 0,'0'0'192'0,"0"0"-192"0,0 0 0 0,0 0 0 0,0 0 560 0,0 0 64 16,-6 7 16-16,-3 1 0 0,-4 2 48 0,-6-1 16 16,-4 2 0-16,-14 2 0 0,-12 4-368 0,1-2-64 15,4 4-16-15,3 0 0 0,-1 1-256 0,3 14 0 16,4 15 0-16,2-7-144 0,2-12 144 0,5-7 176 0,5-4-48 0,4-4 0 16,3-2 64-16,3-4 0 0,5 1 0 0,6-10 0 15,0 0 304-15,8 11 64 0,3 0 16 0,5-1 0 16,1 2-208-16,4 1-48 0,2 1 0 0,3 1 0 15,2-1 112-15,3 0 16 0,3 1 0 0,1 0 0 16,2 1 0-16,9-2 0 0,12-1 0 0,-7 0 0 16,-12 0 0-16,-5-2 0 0,-4-1 0 0,-4-2 0 15,-5-3-112-15,-3-1-16 0,-4-1 0 0,-3-3 0 16,-11 0-320-16,9-4 0 0,-9 4 0 0,2-11-5312 16,-7-2-1152-1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2-05T08:48:43.13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4508 12911 1839 0,'0'0'160'0,"0"0"-160"0,0 0 0 0,0 0 0 0,0 0 240 0,0 0 16 15,0 0 0-15,0 0 0 16,0 0 48-16,0 0 16 0,0 0 0 0,5-1 0 0,-5 1-112 0,0 0-16 15,0 0 0-15,0 0 0 0,0 0 160 0,0 0 32 16,0 0 0-16,2 7 0 0,-2 3 48 0,-2 0 16 31,0 6 0-31,-1 4 0 0,-1 3 0 0,0 6 0 16,1 6 0-16,-1 9 0 0,0 11-208 0,0 2-48 16,-1-1 0-16,-1 3 0 0,2 0 160 0,1 1 32 15,-3-2 0-15,1 5 0 0,1 3 0 0,0-3 0 0,-1-4 0 0,1-10 0 16,2-3 0-16,-2-6 0 0,0-3 0 0,0-5 0 15,1-3-112-15,1-4-16 0,-1-6 0 0,0 1 0 16,2-6-48-16,-2-6-16 0,0-1 0 0,3-7 0 16,-4-6-192-16,1-7-160 0,2-4 32 0,-1-5-4448 15,1-10-880 1</inkml:trace>
  <inkml:trace contextRef="#ctx0" brushRef="#br0" timeOffset="274.63">4610 12958 4607 0,'10'-9'400'0,"-4"4"-400"0,-2 1 0 0,2-3 0 0,3 4 544 0,3-3 32 16,1 0 0-16,6 1 0 0,2 1-576 16,-1 1 0-16,1 2 0 0,1 1 512 0,0 1 0 0,-1 2 0 0,2 3 0 15,1 3-144-15,-1 2-48 0,1 0 0 16,3 8 0-16,-2 2-320 0,-4-1 0 0,-2 4 0 16,-2 2 736-16,-4 4 80 0,-4-3 16 0,-5 19 0 15,-2 1-672-15,-4-7-160 0,-2-2 0 16,-3-1 640-16,-4-2 112 0,-2-1 16 0,-1-2 0 15,-3 1-320-15,-3-2-48 0,-2-1-16 0,-1-2 0 16,-1-2-48-16,-1-2-16 0,1-1 0 0,-1-4 0 16,3-2 0-16,2-1 0 0,1-5 0 0,0 0 0 15,5-3-320-15,2-6 0 0,5 0 0 16,1-4 0-16,5-3 0 16,2-5 0-16,5-3-5696 0,3-4-1072 0</inkml:trace>
  <inkml:trace contextRef="#ctx0" brushRef="#br0" timeOffset="959.07">5463 13319 3903 0,'0'0'352'0,"0"0"-352"0,0 0 0 0,0 0 0 0,0 0 432 0,0 0 16 15,0 0 0-15,0 0 0 0,0 0 48 16,0 0 16-16,0 0 0 0,6 6 0 0,-1 0-160 0,1 5-32 0,-1-2 0 0,0 5 0 16,0 6 160-16,0 3 32 15,1 3 0-15,-1 5 0 0,-1 3-64 0,0 3 0 0,-2 2 0 0,1 7 0 16,-2 7 64-16,0-3 0 15,-1-9 0-15,0-3 0 0,-1-3-160 0,1-5-32 16,1-2 0-16,-1-5 0 0,-1-1 64 0,0-6 0 0,0-3 0 0,-1-1 0 16,1-3-112-16,0-3-16 0,1-6 0 0,0 0 0 15,-4-2-400-15,0-5-96 0,0-3-16 0,0-5 0 16,0-3-48-16,1-9-16 16,1-15 0-16,1 0 0 0,1 5 320 0,1-4 0 0,1-2 0 0,5-1 0 15,1-1 0-15,4 2 0 0,1 0 0 0,7 2 144 0,9 0 96 0,1 1 16 16,-1-2 0-16,-1 3 0 0,0 6-64 0,-2 6 0 15,-1 5 0-15,5 0 0 0,-3 6 112 0,-1 4 16 16,-2 8 0-16,-2 4 0 0,-4 3-112 0,-1 11-16 16,-5 9 0-16,-2-1 0 0,-2 1 0 0,-3 1 0 15,-1-1 0-15,-3 1 0 0,-2 0 0 0,-4 2 0 16,-3 0 0-16,-4-1 0 0,-1 0 0 0,-2 0 0 16,-2-2 0-16,-2-1 0 0,-5 3-352 0,0-4-80 15,6-7-16-15,1-2 0 0,3-3 256 0,1-2 0 16,1-3 0-16,3-2 160 15,1 0-160-15,8-2 0 0,-1-4 0 0,3-3 0 16,3 2 0-16,2 0 128 0,2 0-128 0,2-1 128 0,2 2-128 16,2 2 128-16,2 0-128 0,5 2 128 0,0 3 0 0,1 1 0 15,-6 0 0-15,1 2 0 0,1 4 0 0,1-1 0 16,0 0 0-16,-2 3 0 0,-1 1 0 0,0 0 0 16,-2-2 0-16,-2 5 0 0,-2 5 0 0,-2-3 0 15,1-6 0-15,-1-2 0 0,1 1-304 0,-1-15-64 16,0-12-16-16,4-3-6272 15,4-2-1280-15</inkml:trace>
  <inkml:trace contextRef="#ctx0" brushRef="#br0" timeOffset="1127.58">6473 13060 4607 0,'0'0'400'0,"1"8"-400"0,1 3 0 0,-1 3 0 0,0 1 544 0,-1 13 32 15,0 11 0-15,0 2 0 0,-1 0-64 16,0 10 0-16,-2-3 0 0,0 0 0 0,-2-1-144 0,1-8-48 15,2-2 0-15,-1 0 0 0,0 0 64 0,1 2 0 32,-1 4 0-32,1-4 0 0,-1-9 0 0,2-2 0 0,1-6 0 0,0-3 0 0,-2 0-624 0</inkml:trace>
  <inkml:trace contextRef="#ctx0" brushRef="#br0" timeOffset="1630.74">6674 13093 5519 0,'0'0'496'0,"1"6"-496"0,0 4 0 0,1 5 0 31,-2 3 512-31,0 9 0 0,0 10 0 0,-2 2 0 0,0-1-208 16,-2 1-48-16,-1 1 0 0,-1-2 0 16,1-4 112-16,1 0 16 0,2 0 0 0,-2-4 0 15,0-4-64-15,0-4 0 0,1-2 0 0,2-5 0 0,0-3 64 0,-1-2 0 16,2 0 0-16,0-4 0 0,0-6 0 0,0 0 0 15,0 0 0-15,3-8 0 0,1-3-64 0,1-5 0 16,3-2 0-16,5-6 0 0,7 1-144 16,0-3-48-16,3-3 0 0,4-10 0 0,3-5-128 15,0-3 0-15,0 4 0 0,0 6 384 0,-1 6 64 0,-1 6 0 0,6 2 0 16,-3 7-256-16,-1 8-64 0,-2 7 0 16,2 9 0-16,-3 12-128 0,-7 7 0 15,-3 1 0-15,-4 1 384 0,-2 1 64 0,0 1 0 0,-5 0 0 16,-3 2-160-16,-3 0-32 0,-1-6 0 0,-3 0 0 15,-1 1 64-15,-1-3 0 0,1-5 0 0,-1-1 0 16,0-6-320-16,2-2 0 0,2-3 0 0,2-8 208 16,0 0-16-16,0 0 0 0,2-6 0 15,4-3-192-15,2-4 144 0,2-4-144 0,12-7 128 0,2 2-128 0,0 1 128 16,0-4-128-16,1 2 128 0,1-1 112 0,-2 4 16 16,-1 0 0-16,1 4 0 0,0 5-256 15,-5 2 0-15,0 5 0 0,-4 5 256 0,-2 4 0 16,-1 2 0-16,-1 3 0 0,-4 3-64 0,0 3 0 15,-3 5 0-15,-2-2 0 0,0 2 0 0,-2 1 0 16,-3 2 0-16,-1 2 0 0,-1 5-192 16,1-9 0-16,1-6 0 0,1-2 0 0,1-5 0 15,1-1 0-15,0-8 0 0</inkml:trace>
  <inkml:trace contextRef="#ctx0" brushRef="#br0" timeOffset="1873.65">7903 13206 6671 0,'-6'46'128'0,"2"-23"48"0,-3-3 0 0,1-1 32 0,-2 3-208 0,-5-2 0 0,-8 2 0 0,0 4 0 0,0-1 352 0,2 2 32 16,2 2 0-16,0 6 0 0,2-2-384 16,5-5 0-16,2-2 0 0,3-2 384 0,4-2 0 15,3-2 0-15,3 2 0 0,2 3 0 0,6-5 0 16,8-4 0-16,2-9 0 0,1-10 48 0,-1-2 16 15,1 0 0-15,11-8 0 0,-1-2-448 0,-7-2 0 0,-2 0 0 16,-3-1 544-16,-1-1 32 0,-1-1 0 0,-3-7 0 16,-2-2-576-16,-4 8 0 0,-4-1-4496 15,-3-2-560-15</inkml:trace>
  <inkml:trace contextRef="#ctx0" brushRef="#br0" timeOffset="2033.86">7891 13412 3215 0,'0'0'288'0,"8"6"-288"0,0 2 0 0,5 1 0 0,3 1 0 16,-1-1 0-16,1-3 0 0,0 1 768 0,-1-2 112 16,2-2 16-16,2-1 0 0,-1-1-720 15,-3-2-176-15,0-4 0 0,-4 1 640 0,0-3 112 16,-3-3 16-16,-2-3 0 0,-1-1-416 0,-2-3-80 16,-3-4-16-16,-3-7-3136 15,0-8-624-15</inkml:trace>
  <inkml:trace contextRef="#ctx0" brushRef="#br0" timeOffset="2456.06">7863 13074 5519 0,'0'0'0'0,"0"0"224"0,5 3-64 0,3 1 32 0,2-2-192 0,2 1 0 0,1 0 0 0,9-2 0 0,3-1 0 16,0-1 0-16,7-2 0 0,2 0 704 0,1-1 96 16,3-5 32-16,8 2 0 0,7-3-624 0,1 0-208 15,-3-3 144-15,-3 3-144 0,-3-4 0 0,-2 3 0 16,-2 2-224-16,6-1 80 0,-8 0 144 15,-10 4 0-15,-5 0 0 0,-3 2 0 0,-4 3 0 16,-4 1 128-16,-4 3-128 0,-9-3 0 16,0 0 0-16,0 9 0 0,-4 0 736 0,-2 1 80 15,-3 2 16-15,-3 2 0 0,-4 0-416 0,-1 0-80 16,0 1-16-16,-1 1 0 0,0 0 0 0,1-1 0 16,1 0 0-16,3 4 0 0,2 0-320 0,1-5 0 0,7 7 0 15,3 6 272-15,3 1-16 0,3-8 0 0,3 3 0 16,1-6-48-16,1-3-16 15,2 1 0-15,5 2 0 0,3 2-192 0,0 0 0 0,0-1 0 16,-1-1 400-16,0 0 48 0,-2 2 0 0,-1-2 0 16,-1-3-112-16,-2 2-16 0,-1-1 0 0,-1 7 0 0,-4-1-320 15,-6-4 0-15,-2-2 0 0,-4-2 384 0,-1-2 0 16,-1 1 0-16,-3-2 0 16,-3-2-64-16,1-4 0 0,-2-1 0 0,-5-3 0 0,0-1-320 15,1-1 0-15,1-4 0 0,1-1 384 0,0-5 0 16,0-3 0-16,4-10 0 0,7-2-384 15,6-2 0-15,4-1-6688 16,7-3-1104-16</inkml:trace>
  <inkml:trace contextRef="#ctx0" brushRef="#br0" timeOffset="2579.46">9366 13282 4143 0,'-3'14'368'0,"3"-6"-368"0,2 3 0 0,-4 6 0 0,0 0 0 0,0-4 0 0,0 0 0 15,-3 0 784-15,-2-1 96 16,-2-1 16-16,-3-1 0 0,0 3-896 0</inkml:trace>
  <inkml:trace contextRef="#ctx0" brushRef="#br0" timeOffset="2726.77">9290 13686 5759 0,'3'15'512'0,"-2"-7"-512"0,2 0 0 0,1 6 0 0,0 9 352 0,0-5-32 0,-2-7 0 0,-2-11 0 15,4-18-512-15</inkml:trace>
  <inkml:trace contextRef="#ctx0" brushRef="#br0" timeOffset="3510.17">10810 12952 6447 0,'0'0'128'0,"0"0"48"0,0 0 0 0,0 0 16 0,0 0-192 0,0 0 0 15,3 8 0-15,1 3 0 0,-1 2 448 0,-1 0 48 0,-1 4 16 16,2 18 0-16,-2 10-512 0,-1 12 0 0,0 7 0 15,-2-7 704-15,-1-2 64 0,-1-1 0 0,-1 0 0 16,-1 1-320-16,-2-7-48 0,0-2-16 0,0 19 0 0,0-4-384 0,2-19 0 0,0-5 0 31,4-10 544-31,1-5 32 0,1-6 0 0,2-6-4608 16,-2-10-928-16</inkml:trace>
  <inkml:trace contextRef="#ctx0" brushRef="#br0" timeOffset="3857.23">11393 13202 4367 0,'0'0'384'0,"-1"9"-384"0,0 11 0 0,-2 1 0 0,-2-3 0 0,-2-3 0 0,-1 1 0 15,-2 1 960-15,-2-4 96 0,-1 1 32 0,-1 2 0 16,-2-3-624-16,1-1-112 0,-1 0-32 0,3 1 0 16,2-3 64-16,1 3 0 0,1-2 0 0,5 0 0 15,4 0-384-15,0-3 0 0,4 1 0 16,4-2 432-16,2 3 16 0,2-3 0 0,2 1 0 15,3 0-320-15,0 0-128 16,0 0 128-16,10 2-128 0,1 1 0 0,-5-1 0 0,-1 2 0 16,1-2 336-16,-5 4-16 15,-2 1 256-15,-5-3-192 0,1 3-64 16,-8-6 0-16,-4-9 0 0,0 0 0 0,-4 9 0 0,-4 1 0 0,-2-4 0 16,-3-2 112-16,-2-1 16 0,-2-2 0 0,-1 0 0 15,0-1 0-15,0 0 0 0,-1-1 0 0,0 0 0 16,1-1-448-16,2 0 0 0,4-5 0 15,3 2 336-15,1 1-16 0,3 0 0 0,4-5 0 16,5-1-320-16,3-1 0 0,5-1-6176 16,4 1-1056-16</inkml:trace>
  <inkml:trace contextRef="#ctx0" brushRef="#br0" timeOffset="5046.18">13065 13422 1599 0,'0'0'144'0,"0"0"-144"0,0-6 0 0,-3-2 0 0,2 1 0 0,1 7 0 0,0 0 0 16,-2-6 704-16,2 6 96 0,2-7 32 0,-2 7 0 15,0 0-672-15,0 0-160 0,0 0 0 16,0 0 848-16,2 10 144 0,1 4 32 0,-1 4 0 15,0 6-512-15,-1 2-112 0,-1 8-16 0,0 16 0 16,0 3-384 0,-1 9 0-16,-2 2 0 0,-2-3 704 0,1-2 48 0,0-3 16 0,2-4 0 15,-1-2-464-15,0 2-96 0,-1 4-16 0,2 8 0 16,0-11 160-16,1-11 32 0,0-9 0 0,0-6 0 16,1-7-384-16,1-10 0 0,-1-10 0 15,0 0 0-15</inkml:trace>
  <inkml:trace contextRef="#ctx0" brushRef="#br0" timeOffset="5307.91">13151 13339 3903 0,'35'-7'352'0,"-21"3"-352"0,0-2 0 0,2-1 0 0,1 1 480 0,3-7 32 16,0-8 0-16,7 5 0 0,-1 11-512 15,-3 13 0-15,1 1 0 0,-1-1 768 0,-1 1 48 16,-1 2 16-16,-3 0 0 15,-1 1-320-15,-2 4-48 0,-4 2-16 0,0 8 0 0,-5 3-448 16,-4 1 0-16,-5-3 0 0,-5-1 656 0,-2 1 48 16,-3 3 0-16,-3-1 0 0,-4-2-208 0,-2 0-48 15,-2-1 0-15,-9 18 0 0,-1-2-448 16,1-14 0-16,-2-5 0 0,-3-8 608 0,5-2 32 16,5-6 0-16,6-7 0 0,5-11-512 0,8-13-128 0,5-4 0 31,4 2-336-31,14 3-96 0,15 0-16 0,5 1-4256 0,0 1-864 0</inkml:trace>
  <inkml:trace contextRef="#ctx0" brushRef="#br0" timeOffset="5794.46">15190 13464 3215 0,'4'-22'288'0,"-2"11"-288"0,1-2 0 0,-1-1 0 0,0-5 512 0,-2-1 64 16,-2 0 0-16,0-7 0 0,-3-9 0 0,-3 2 0 15,0 5 0-15,-3 6 0 0,0 6-112 0,-2 0-16 16,-3 4 0-16,-2 3 0 0,-3 7 64 0,-1 0 0 15,-3 7 0-15,-1 2 0 0,0 3-112 0,0 12-16 0,0 15 0 16,-3-4 0-16,-4-1-48 0,3 2-16 0,4 1 0 16,7-3 0-16,6-3 0 0,5-2 0 0,4-3 0 0,12 1 0 15,11-7-48-15,2-1-16 0,0 0 0 0,1-5 0 16,2-4 64-16,2 1 0 0,0-1 0 0,1-3 0 0,1-4 0 0,-1 0 0 16,-1-4 0-16,1 1 0 0,1 1 48 15,-1-1 16-15,-1 0 0 16,0 1 0-16,-1-1-160 0,-1 2-32 0,-2-1 0 15,4 4 0-15,4 0 112 0,-4 4 16 0,-5 1 0 0,-3 5 0 16,-2 0-320-16,-3 1 0 0,-2-1 0 0,0 1 0 16,-3-2 320-16,0 1 0 0,-2-1 0 0,1 0 0 15,0 4-320-15,1-5 160 0,0 1-160 0,4-4 128 32,2 1-560-32,3-4-112 0,3-1-32 0,2-3-5696 15,1-4-1136-15</inkml:trace>
  <inkml:trace contextRef="#ctx0" brushRef="#br0" timeOffset="6013.26">16532 13458 6671 0,'0'0'592'0,"2"9"-464"0,-1 1-128 0,0 1 0 16,-1 3 272-16,0 4 48 0,0 0 0 0,-1 7 0 0,0 0 0 0,-2 4 0 15,-2 3 0-15,0 11 0 16,-1 11 144-16,3-14 48 0,-3 1 0 0,1-2 0 15,1-3-160-15,0-1-32 0,-1-1 0 0,1-2 0 16,0-5 0-16,0-2 0 0,0-3 0 0,1 3 0 16,-1-5-320-16,-5-4 0 15,-8-7 0-15,1-2-3824 16,4-3-832-16</inkml:trace>
  <inkml:trace contextRef="#ctx0" brushRef="#br0" timeOffset="6182.07">16495 13438 4143 0,'26'-9'368'0,"-13"5"-368"0,1-1 0 0,3 1 0 0,3 0 480 0,0 3 32 16,1 1 0-16,0 0 0 0,0 0-64 0,0 1 0 15,-2 4 0-15,1 3 0 0,-2 1 0 0,1 0 0 0,-3 3 0 16,-1 1 0-16,-5 3 0 0,-2-1 0 0,-1 2 0 0,-4 3 0 31,-1 1 0-31,-4-1 0 0,-1 0 0 0,-4-2 0 16,-1-1-144-16,-1 0-48 0,-1-2 0 0,-3-4 0 15</inkml:trace>
  <inkml:trace contextRef="#ctx0" brushRef="#br0" timeOffset="6596.06">17109 13093 3215 0,'27'-4'288'0,"-14"4"-288"0,3 4 0 0,2-1 0 0,2 4 624 0,0 1 64 0,0 1 16 15,2 7 0-15,-4 7-576 0,-3 11-128 0,-4 1 0 16,0-4 640-16,-3 1 112 0,-3 2 16 0,-4-3 0 16,-3 1-256-16,-6 14-64 0,0-9 0 0,-4-9 0 15,-2 0-448-15,0-5 0 0,1-3 0 16,-1-6 656-16,1-1 48 0,0-3 0 0,2-2 0 16,0-2-576-16,2-5-128 0,0-2 0 0,2-7 0 0,5-4 0 15,2-4 0-15,5-3 0 0,4-3 0 16,4-2 0-16,3-6 0 0,14-13-176 0,4-6 176 15,-2-7 0-15,7 6 0 0,7 10 0 0,-2 4 0 32,-2 8 128-32,-4 6-128 0,-4 5 176 0,-3 4-48 0,-2 6 0 15,-4 2 0-15,-3 5 208 0,-3 2 48 0,-3 1 0 0,5 14 0 16,-11 6-384-16,-5 13 0 0,-1 0 0 16,-1-2 640-16,-3 0 48 0,-4 1 16 0,-2-1 0 15,-4-1-320-15,1 1-48 0,0-2-16 0,-1-3 0 16,-1-3-96-16,1-1-32 0,-1-5 0 0,2-1 0 15,2-4 64-15,0-3 0 0,0-4 0 0,-2 0 0 0,9-8-256 16,-5-3 0-16,1-7-5952 16,-1-6-1040-16</inkml:trace>
  <inkml:trace contextRef="#ctx0" brushRef="#br0" timeOffset="7355.15">17766 12866 4367 0,'0'0'384'0,"0"0"-384"0,6 7 0 0,2 4 0 16,0-2 288-16,2 7-32 0,-1 2 208 0,1-1-464 0,-4 2 0 15,-1 1 0-15,-1 0 0 16,-1 2 144-16,-1 0-144 0,1 0 128 0,-2 3-128 16,1 1 192-16,-1 6-64 0,-1 9 0 0,-3 5 0 0,1 10-128 15,2-20 0-15,-2-12 0 0,1-4 592 0,-1 0 96 0,-1-3 16 0,0 5 0 16,1-2-512-16,2-13-192 0,2 0 128 0,-2-7-128 15,0 0 384-15,0 0 0 0,0 0 0 0,7 3 0 16,-7-3-48-16,8-3-16 0,-1-1 0 0,3-5 0 16,-1-4 112-16,0-1 16 0,-1-2 0 0,2-1 0 15,2-3-160-15,0-6-32 0,-2-8 0 0,2 4 0 16,1 7 64-16,-1 6 0 0,-3 1 0 0,8 3 0 0,2 7-160 0,-7 5-32 0,-2 2 0 16,-3 25 0-16,-2 4-128 0,0-8 0 0,0 2 0 15,-1-1 544-15,-1 3 80 0,0-4 16 0,-1 2 0 16,1-2-368-16,-1-4-64 0,1-2-16 0,2 1 0 15,2-3-192-15,-2-4 0 0,2 0 0 32,0-4 304-32,1-3 16 0,1-2 0 0,2-1 0 15,0-1 0-15,-1-1 0 0,-1 1 0 0,4-8 0 0,0 1-320 16,-1 0 0-16,-1 3 0 0,1-1 368 0,0-1 16 16,-2-2 0-16,1 2 0 0,-2 1-112 0,0-1-16 0,0 2 0 15,0 0 0-15,0 1-256 16,-1 0 0-16,-1 2 0 0,0-1 0 0,-7 3 0 15,8-1 0-15,-8 1 0 0,0 0-144 0,8 4-96 16,-8-4-16-16,8 3 0 0,-2 1 0 0,-6-4 0 16,0 0 0-16,4 7 0 0,-1-1 256 0,-3-6 0 0,2 7 0 15,2-2-304-15,-2 2-16 0,-2-1 0 0,0-6 0 16,0 0 320-16,4 8 0 0,-2 1 0 0,-2-9 144 16,0 0-144-16,8 3 128 0,0-1-128 0,4-2 128 0,1-1-128 15,-2-2 0-15,2 0 0 0,2-1 384 16,-1-2 64-16,-1-1 0 0,0-3 0 0,-1 3-256 0,5-4-64 15,5-1 0-15,0-3 0 0,-4-1-128 16,-5 1 0-16,-3-1 0 0,-4 2 240 0,-3-1 16 16,-2 1 0-16,-2-4 0 0,-2-7-112 0,-7 4-16 15,-10 7 0-15,2 11 0 0,1 13 112 0,1 2 16 16,-1-1 0-16,-2 8 0 0,0 3-256 16,4 1 0-16,3 0 0 0,3 0 144 0,2 1-16 15,1-1 0-15,9 2 0 0,3-1-128 0,1-2 0 16,4-4 0-16,5-5 240 0,7 0 16 0,9-4 0 0,0-1 0 31,0-1-256-31,-8-5 0 0,4-2 0 0,0-2 0 16,2-2-160-16,2-3-80 0,-1-2-16 0,2-3-7360 15,-1-2-1488-15</inkml:trace>
  <inkml:trace contextRef="#ctx0" brushRef="#br0" timeOffset="7666.93">19388 12868 6671 0,'-15'-11'288'0,"11"8"80"0,-1-4-368 0,0-2 0 0,-2 0 0 0,-3-20 0 0,0-1 0 0,0 8 0 0,4 3 0 15,1 1 384-15,2 2 0 0,2 0 0 0,2 2 0 16,2 1-64-16,1 0 0 16,1 2 0-16,3 0 0 0,-1 3-320 0,3 0 0 0,0 3 0 15,-1 1 688-15,0 3 64 0,0 2 16 0,0 3 0 16,2 2-256-16,-1 7-64 0,1 2 0 0,-6 38 0 15,-1 6-448-15,-1-14 0 0,-3 17 0 16,-3-6 656-16,0-18 48 0,-1-1 0 0,0-4 0 16,-1-2-416-16,-1 11-80 0,-1 8-16 0,1-4 0 15,0 0 208-15,1-4 48 0,0-6 0 0,-1 26 0 16,4-18-64-16,2-21 0 0,0-4 0 0,3-1 0 0,1 0-384 16,0-10 0-16,1 1-6000 15,1 2-976 1</inkml:trace>
  <inkml:trace contextRef="#ctx0" brushRef="#br0" timeOffset="7765.41">19562 13965 8063 0,'0'0'704'0,"0"0"-560"0,0 0-144 0,0 0 0 0,0 0 0 0</inkml:trace>
  <inkml:trace contextRef="#ctx0" brushRef="#br0" timeOffset="120501.1">23166 12630 2063 0,'0'0'192'0,"0"0"-192"0,8-2 0 0,-2-2 0 0,1 2 336 0,-7 2 48 16,0 0 0-16,0 0 0 0,0 0-112 0,0 0-16 15,0 0 0-15,0 0 0 0,-4-7 416 0,-3 2 80 16,-1 0 16-16,-2 1 0 0,-2 0-320 0,-2 1-48 16,-4 1-16-16,-2 1 0 0,-1-2-96 0,-1 0-32 15,0 1 0-15,-7 0 0 0,-6 2 64 0,4 0 0 16,5 0 0-16,2 2 0 0,2 0 0 0,2 0 0 15,2-2 0-15,1 0 0 0,0 1 0 0,3 2 0 16,2-1 0-16,-1 3 0 0,1 1-320 0,2-1 0 0,2 1 0 16,0 1 624-16,3 12 64 0,1 15 16 0,2 3 0 15,0-2-416-15,1 4-80 0,0 3-16 0,2 17 0 16,2 0-192-16,-3-4 0 0,1 5 0 31,2 9 448-31,-1-2 64 0,1-6 0 0,1 6 0 16,-2-6-512-16,0-10 0 0,0-4 0 15,3-3 448-15,-1-2 0 0,-2-3 0 0,-1 3 0 16,-1 3-304-16,-1-4-144 0,-1-8 128 0,-2 7-128 16,-1-12 240-16,3-13-48 0,0-2 0 0,-6-4 0 0,1-3-192 15,0-6 0-15,-1-2 0 0,-1-5 0 0</inkml:trace>
  <inkml:trace contextRef="#ctx0" brushRef="#br0" timeOffset="120697.13">22296 13488 5519 0,'0'0'496'0,"8"0"-496"0,-1-2 0 0,6 1 0 0,6 0 560 0,2 1 16 15,-1-4 0-15,7 2 0 0,2 1-576 0,-3-1 0 0,0-1 0 0,0-1 672 0,-1 0 32 16,-1 1 0-16,6-3 0 0,-1 1-576 16,-6 2-128-16,1-1 0 0,-1 2 640 0,-2 2 112 15,-2-4 16-15,-1 2 0 0,3 1-416 0,-1 1-80 16,3 1-16-16,4-1-4224 15,6 0-864-15</inkml:trace>
  <inkml:trace contextRef="#ctx0" brushRef="#br0" timeOffset="121151.53">23552 13194 6447 0,'0'0'128'0,"0"0"48"0,0 0 0 0,0 0 16 0,0 0-192 0,-7-2 0 0,-1 0 0 0,-7 2 0 0,-10-1 544 0,0 2 80 15,2 2 16-15,-11 13 0 16,0 14-256-16,13-14-64 0,0 0 0 0,-5 5 0 0,1 0-320 16,4-3 0-16,4 0 0 15,3 1 640-15,2-4 48 0,2 0 16 0,3-1 0 0,5 2-576 16,2-3-128-16,2-3 0 16,4 0 544-16,0 0 80 0,2-4 16 0,2-2 0 15,2 0-320-15,1-1-48 0,0-1-16 0,7-1 0 0,1 1-256 16,-2-4 0-16,6 1 0 0,5-3 368 0,-3 2 16 15,-3-4 0-15,-3 3 0 0,-3-1-64 0,-1-2 0 16,-3 2 0-16,1 3 0 0,-2 1 0 0,-2 1 0 16,0 2 0-16,-2 4 0 0,-1-1-320 0,0 3-128 0,-1 0 0 0,2 10 0 15,-1-2 128 1,0-2 0-16,0 2 0 16,0-4-384-16,0 0-64 0,-1-1 0 0,1 0 0 0,0-2 448 0,0-3 224 15,0-3-32-15,7-2 0 0,-4-2-192 0,-2-6 0 0,3-2 0 16,-2 1 512-16,-1-1 48 0,2-3 16 15,-1-1 0-15,1-1-368 0,-1-1-64 0,-1-3-16 0,4-8 0 16,0 3 256-16,-4 9 64 0,2 0 0 0,3-6 0 0,-1 5-256 0,-5 4-64 16,0-2 0-1,1 1 0-15,-1 4-128 0,-1 0 0 0,1 2 0 16,0 0 240-16,6 2 16 0,9 3 0 0,0 0-7104 16,1 0-1424-16</inkml:trace>
  <inkml:trace contextRef="#ctx0" brushRef="#br0" timeOffset="121556.53">24965 13395 4607 0,'0'0'400'0,"1"9"-400"0,2-1 0 0,-1 0 0 0,-2-8 336 0,6 6-16 16,1 2 0-16,3-1 0 0,4-1-320 0,7-3 0 0,-2-2 0 16,-2 2 688-16,-1-3 64 0,-3-3 16 0,3-1 0 15,-1-5-624-15,-2 1-144 0,-1-1 0 16,0-1 640-16,-2-3 112 0,-1 1 16 0,0 0 0 15,2-1-256-15,-2 1-64 0,-1 3 0 0,1 0 0 0,-1 3-448 16,0-1 0-16,-8 7 0 0,7 1 560 0,1 2 16 16,-1 1 0-16,1 2 0 0,-2 5-208 0,1 2-48 15,-2 1 0-15,1 6 0 0,1 1-320 16,-1-7 0-16,1 2 0 0,-2-6 528 0,0 0 48 16,-1 0 0-16,0-4 0 0,-4-6-416 0,0 0-160 0,0 0 128 0,5-6-128 31</inkml:trace>
  <inkml:trace contextRef="#ctx0" brushRef="#br0" timeOffset="121705.87">25323 12923 4143 0,'0'0'368'0,"0"0"-368"0,0 0 0 0,0 0 0 0,0 0 640 0,0 0 48 16,0 0 16-16,0 0 0 0,2 10-576 0,-1-2-128 0,2 1 0 15,-1-1 544-15,1 0 80 0,-1 0 16 0,5 1 0 16</inkml:trace>
  <inkml:trace contextRef="#ctx0" brushRef="#br0" timeOffset="121926.8">25834 13421 4367 0,'0'0'384'0,"8"1"-384"0,1 1 0 0,3-2 0 16,0 0 0-16,1 0 0 0,0 0 0 16,0 0 704-16,1 0 48 0,5 1 16 0,-1-1 0 15,-1 0-208-15,0 0-48 0,0-1 0 0,2-1 0 16,-1 1-512-16,-2 1 0 0,2 0 0 16,6-1 624-16,-5-1 16 0,-6 2 0 0,-2 2 0 15,-3-1-512-15,-8-1-128 0,0 0 0 16,-13 3 0-16</inkml:trace>
  <inkml:trace contextRef="#ctx0" brushRef="#br0" timeOffset="122093.23">25894 13640 7599 0,'0'0'160'0,"8"4"32"0,3 1 16 0,2-3 16 0,1-2-224 0,2 1 0 0,1 0 0 0,0-1 0 0,1-1 304 0,8 0 16 16,4-1 256-16,1-4-112 0,-1 0-16 0,-1 3 0 0,-3-1 0 15,-3-4-144-15,-4 3-48 0,-1-1 0 0,1 1-3472 32,1-1-704-32</inkml:trace>
  <inkml:trace contextRef="#ctx0" brushRef="#br0" timeOffset="122444.18">27125 12976 3903 0,'0'0'352'0,"0"0"-352"0,0 0 0 0,0 0 0 16,0 0 784-16,0 0 96 0,0 0 16 0,0 0 0 15,0 0-208-15,0 0-48 0,-1 7 0 0,0 5 0 16,-2 3-96-16,0 6-32 0,1 4 0 0,-2 5 0 31,-3 0 0-31,2 13 0 0,-1 10 0 0,-1 0 0 16,-1-5 0-16,2-3 0 0,-1-2 0 0,2-3 0 0,0-6-48 0,2-3-16 16,2-1 0-16,0-3 0 0,-2-7 0 0,2-2 0 0,-1-2 0 0,2-3 0 15,2-3-448-15,0-3 0 0,-2-7 0 0,7-4 0 16</inkml:trace>
  <inkml:trace contextRef="#ctx0" brushRef="#br0" timeOffset="122738.22">28158 12892 3455 0,'0'0'304'0,"0"0"-304"0,0 0 0 0,0 0 0 0,0 0 624 0,0 9 64 16,0 0 16-16,-2 3 0 0,1 2-160 0,-2 3-32 16,1 1 0-16,-1 4 0 0,-1 2 0 0,2 2 0 15,0-1 0-15,1 10 0 0,-1 9-96 0,-1 1-32 16,0-4 0-16,1-2 0 0,-1-3 112 0,-1-5 16 15,-1-2 0-15,1-6 0 0,0 1-64 0,-1-5 0 16,0-3 0-16,-2-3 0 0,-1-3-448 0,1 1 0 16,-3-4 0-16,0 0-4304 15,-2-4-816-15</inkml:trace>
  <inkml:trace contextRef="#ctx0" brushRef="#br0" timeOffset="123171.9">27905 13285 3455 0,'15'7'304'0,"-4"-4"-304"0,3-3 0 0,4 0 0 16,5 0 464-16,1 0 48 0,2 0 0 0,2 0 0 16,1-3 48-16,0 2 16 0,0 1 0 0,5 0 0 0,4 0-208 0,-2 0-48 15,-3-2 0-15,-2 1 0 0,-2 1 160 0,-6 0 32 32,-3 3 0-32,-3 1 0 0,-3-4-64 0,-3 0 0 15,-3 0 0-15,-2 0 0 0,-6 0-144 0,4 5-48 0,-3 3 0 16,-1 2 0-16,-2-2 208 0,-2 4 48 15,-1 1 0-15,-2 1 0 0,0 0-256 0,1 2-64 0,-2 0 0 0,-1 4 0 16,1-1 64-16,2-2 0 0,2-3 0 0,2 0 0 16,5 1-64-16,4-2 0 0,2-2 0 0,2 1 0 0,5-1 112 0,1-2 16 15,-3-3 0-15,3-1 0 0,3 1-160 0,1-2-32 16,0 0 0-16,2-2 0 0,2-1 160 0,0-2 32 0,-1-3 0 0,6-2 0 16,-4-1-112-16,-2 1-16 0,-3-1 0 0,-3-3 0 15,-2-2 112-15,-5-1 16 0,-3-1 0 0,-3-1 0 16,-3 0-64-1,-5 3 0-15,-3-1 0 0,-4-1 0 16,-1-3 0-16,-2 0 0 0,-3-4 0 0,-1 3 0 0,-1 1 64 16,-6-10 0-16,1-5 0 0,-1 6 0 0,2 8-64 0,5 6 0 15,0 4 0-15,2 1 0 0,-1 2-256 0,2 9 0 16,1 11 0-16,2-2-144 0,3-3 144 0,3-1 0 16,1 2 0-16,4-5 0 0,4 2-240 0,4 0-16 15,3-2 0-15,3-2-7104 16,4 0-1408-16</inkml:trace>
  <inkml:trace contextRef="#ctx0" brushRef="#br0" timeOffset="123641.88">29667 12967 4143 0,'0'0'368'0,"0"0"-368"16,0 0 0-16,0 0 0 0,7 0 640 0,-7 0 48 15,0 0 16-15,0 0 0 0,0 0-160 0,4 6-32 16,0 1 0-16,-2 4 0 0,2 4 0 0,-1 1 0 16,-2 5 0-16,-1 9 0 0,-1 3-48 0,-3 10-16 0,-3 11 0 31,2-17 0-31,-1-1 0 0,-2 0 0 0,0-5 0 0,0 0 0 0,-1-4 64 0,3-6 0 16,0-2 0-16,1-4 0 0,1 0 0 0,-1-2 0 15,0-2 0-15,1-2 0 16,3-3-256-16,1-6-64 0,0 0 0 0,0 0 0 15,0 0 64-15,0 0 0 0,0 0 0 0,7-7 0 16,3-3-64-16,-1-2 0 0,0-1 0 0,1-1 0 16,2-2-48-16,0 0-16 0,-1-1 0 0,2 2 0 15,-1 2-128-15,0 4 128 0,0-2-128 0,-1 6 128 0,-1 2-128 16,-10 3 0-16,5 2 0 0,-5-2 448 0,4 4 48 0,-2 2 16 16,0 3 0-1,-1 2-256-15,-2 0-64 0,-2 2 0 0,-4 7 0 16,1 0-192-16,-1-4 0 0,2 0 0 15,0-3 352-15,1 0 32 0,1 2 0 0,3-2 0 0,2-2-112 0,0 0-16 16,2-1 0-16,3-3 0 0,1-1-256 0,2 1 160 0,3-2-160 0,1 0 128 16,1-1 64-16,8-1 0 0,9-7 0 0,-2 1 0 15,-2-1-192-15,-3 0-176 0,1-1 48 0,0-1-7520 16,0-4-1504-16</inkml:trace>
  <inkml:trace contextRef="#ctx0" brushRef="#br0" timeOffset="124224.33">31125 13361 6207 0,'3'-17'560'0,"-1"11"-560"15,1-4 0-15,-5-6 0 0,-1-8 416 0,-5-11-32 0,0 9 0 0,3 10 0 16,-2 1 112-16,-2 1 16 0,-4 4 0 0,-1 1 0 0,-1 1-64 0,1 3 0 16,-6 1 0-16,0 3 0 0,0 1-144 0,2 1-48 0,1 2 0 0,0 2 0 15,1 3 64-15,3 9 0 0,1 6 0 16,-1 8 0-16,4-2 96 0,3-3 32 0,3-1 0 0,4-3 0 15,5-2-256-15,3 0-64 0,0-4 0 0,4 0 0 16,3-2 160-16,6-1 32 0,4 0 0 0,1-2 0 16,-1-2 48-16,2-3 16 0,-1-1 0 0,7 1 0 15,-4-5-112-15,-3-1-16 0,-2-1 0 0,-3-5 0 16,-2 0 64-16,-1-2 0 16,0-2 0-16,-4-3 0 0,-2-7-112 0,-2 4-16 0,-2-1 0 15,0-9 0-15,-2-10 208 0,-1-2 48 16,-1 2 0-16,-1-4 0 0,-1 3-160 0,1-12-32 15,0 6 0-15,-2 6 0 0,-2 4 0 0,0 3 0 0,0 7 0 0,-1 6 0 16,-2 4 0-16,2 3 0 0,1 4 0 0,0 6 0 16,0 0 64-16,0 0 0 0,0 0 0 0,0 0 0 15,-1 14 0-15,-1-1 0 0,1 4 0 0,0 4 0 16,-2 3-112-16,1 2-16 0,-1 2 0 0,0 4 0 16,1 3-192-16,-2 8 144 0,-1 6-144 0,1-2 128 0,1-5 64 0,0-4 0 15,2-6 0-15,1-3 0 0,1-4 0 0,2-3 0 16,0-2 0-16,1-1 0 0,2-7-192 0,1-4 0 0,0-2 0 15,4-2 0 1,1-4-576-16,-1-2-160 0,2-2-32 0,3-4-7504 0,2-1-1520 16</inkml:trace>
  <inkml:trace contextRef="#ctx0" brushRef="#br0" timeOffset="124494.91">31748 13163 4367 0,'0'0'384'0,"0"0"-384"0,0 0 0 0,0 0 0 0,-4 6 752 0,-1 4 64 16,0-3 16-16,-2 12 0 0,-1 9-112 0,-1 2-16 15,-1-2 0-15,1-1 0 0,0-1-352 0,1 2-80 16,0-2-16-16,3 0 0 0,2-2 64 0,2-1 0 16,1-3 0-16,4-1 0 0,4-2 0 0,2-4 0 0,2 0 0 0,1-3 0 15,0-3 48-15,2-2 16 0,2-1 0 0,2-2 0 16,0 0 48-16,1-4 16 0,-1-3 0 0,0-1 0 16,-2-1 48-16,-3 1 16 15,-1-5 0-15,3-2 0 0,-5 0-64 0,-5 7 0 0,-3-6 0 0,1 0 0 0,-1-1 0 16,-2-1 0-16,-1-2 0 0,-2-1 0 0,-2 0 0 0,-5-11 0 31,-2 4 0-31,3 14 0 0,-2-1-144 0,-3 2-48 0,-1 3 0 0,-3-1 0 0,-3-2-256 0,-2 4 0 16,-4 2 0-16,-12 3-7072 15,-2 3-1312-15</inkml:trace>
  <inkml:trace contextRef="#ctx0" brushRef="#br0" timeOffset="125822.99">25132 14896 2527 0,'0'0'224'0,"0"0"-224"0,0 0 0 0,0 0 0 0,8 0 304 0,-2-4 16 16,-1-2 0-16,2-8 0 0,1-9 96 0,-2 0 32 0,-2 4 0 0,0 1 0 15,1-1 48-15,-1 0 16 0,-1-1 0 0,-2-1 0 16,0 1-64-16,-2 0 0 0,-3 0 0 0,0 1 0 16,-1-1-96-16,0 2-32 0,-3 0 0 0,-1 2 0 15,-3 2 64-15,-5 1 0 0,-8 0 0 0,1 2 0 16,1 2 0-16,3 1 0 0,-1 2 0 0,1 3 0 16,-1 2-64-16,2 2 0 0,1 3 0 0,1 3 0 0,1 4-48 0,0 1-16 15,1 4 0-15,2 3 0 0,1 5-48 0,1 2-16 16,2 4 0-16,1 12 0 0,2 10 64 0,2-1 0 31,1-4 0-31,3-11 0 0,2-3-64 0,2 1 0 0,1-6 0 0,3 0 0 16,0-5-48-16,2-1-16 0,2-1 0 0,1-3 0 15,1-3 112-15,2-4 16 0,-1-1 0 0,5-3 0 16,-2-4 0-16,6-3 0 0,6-3 0 0,-3-3 0 16,-9-3-64-16,0 0 0 0,-1-4 0 0,-1-2 0 15,0 0-48-15,-2-2-16 0,-2 0 0 0,-2-2 0 16,-1-1 64-16,-1-5 0 0,-1-5 0 0,-1-1 0 15,-1 4 0-15,-1 8 0 0,-2 5 0 0,-1 2 0 16,-1 5 48-16,0 7 16 0,0 0 0 0,0 0 0 16,0 0 0-16,1 8 0 0,1 8 0 0,-2 2 0 0,0 0-64 0,1 3 0 15,0 1 0-15,2 0 0 0,-1-1-192 0,2 0 144 16,0 0-144-16,1-1 128 0,1-6-128 0,0 2 128 0,1-3-128 0,-1-4 128 16,2-1-128-16,1-2 0 0,0-2 0 0,3-1-176 31,-3-3-320-16,2-3-64-15,-1-1-16 0,0-5-6384 0,1-1-1280 0</inkml:trace>
  <inkml:trace contextRef="#ctx0" brushRef="#br0" timeOffset="126013.6">25490 14776 2751 0,'0'0'256'0,"0"0"-256"15,8 4 0-15,0-3 0 0,0 1 352 0,1 1 32 16,1-2 0-16,6 1 0 0,6-1 48 0,0 0 16 15,3 1 0-15,-1-1 0 0,-2-1 0 0,-1 0 0 16,-3-1 0-16,-1-1 0 0,-2 1-112 0,0 0-16 16,-1 1 0-16,-2-2 0 0,-3 1 64 0,-1-2 0 15,-2 2 0-15,-6 1 0 0,0 0-64 0,0 0 0 0,0 0 0 0,0 0 0 16,0 0-560-16</inkml:trace>
  <inkml:trace contextRef="#ctx0" brushRef="#br0" timeOffset="126170.05">25755 15021 3679 0,'0'0'320'0,"8"2"-320"0,0 1 0 0,1 0 0 15,0-2 528-15,1 1 48 0,2 0 0 0,0 0 0 16,-1 0-112-16,5 2-16 0,-2-4 0 0,-1 1 0 16,-1-1-48-16,-1 1-16 0,-2 0 0 0,-1 2 0 15,1-3-96-15,-1 0-32 0,-1 0 0 0,0 0 0 0,-7 0-400 16</inkml:trace>
  <inkml:trace contextRef="#ctx0" brushRef="#br0" timeOffset="127120.52">26988 15012 2751 0,'0'0'256'0,"3"-6"-256"0,-1 1 0 0,1-3 0 15,0-1 304-15,-1 0 16 0,1-4 0 0,1 0 0 16,-2-1-112-16,1-14-16 0,-2-8 0 0,1 2 0 16,-2 7 112-16,0-1 16 0,-2 3 0 0,0 2 0 15,-2-1 96-15,-1 2 32 0,-2 1 0 0,-1 2 0 16,0 1-64-16,1 2 0 0,-3-1 0 0,0 4 0 15,-3-3 160-15,0 5 32 0,-1 1 0 0,-1 4 0 16,0 1-256-16,-2 3-64 0,-2 2 0 0,0 2 0 16,-3 3 112-16,-4 4 16 0,-4 3 0 0,0 3 0 15,2 4-160-15,4 5-32 0,1 3 0 0,4 10 0 0,2 13 0 0,6-10 0 16,2 2 0-16,1-3 0 0,2 2 0 0,3-5 0 16,5-5 0-16,2-1 0 0,1-4 0 0,4-2 0 15,3-2 0-15,5-2 0 16,10-2 0-16,2-3 0 0,1-4 0 0,-2-5 0 0,1-3 112 0,-2-3 16 15,1-1 0-15,-3-4 0 0,-3-3 0 0,1-1 0 0,-5 1 0 0,1-1 0 16,-4-2-64-16,1-2 0 0,0-2 0 0,-2-1 0 16,-1 0-256-16,-3 1 160 0,0-1-160 0,-3 2 128 15,0-3 112-15,-2 4 16 0,-1 2 0 0,0 2 0 16,-1 0 48-16,-3 9 16 0,0 0 0 0,0 0 0 16,0 0-64-16,0 0 0 0,0 0 0 0,1 12 0 15,0 1-48-15,0 2-16 0,1 0 0 0,0-1 0 0,1 2-192 0,0-1 144 16,-1 4-144-16,2-5 128 0,0-1 64 15,1 3 0 1,2-3 0-16,2 4 0 0,0-3-192 0,0-2 0 16,2-3 0-16,-1 0-176 15,0-1-208-15,7-3-64 0,7-5 0 0,-1-1-6512 0,-2-6-1296 16</inkml:trace>
  <inkml:trace contextRef="#ctx0" brushRef="#br0" timeOffset="127352.76">27864 14640 6447 0,'0'0'576'0,"4"7"-576"15,0 0 0-15,0 2 0 0,-1 2 368 0,-1 2-48 16,0 3 0-16,-4 8 0 0,0 12 64 0,-2-1 0 16,0-3 0-16,0 1 0 0,-1 0 0 0,0-3 0 0,-1 0 0 0,0 0 0 15,-1-3 0-15,2-2 0 0,1-2 0 0,2-2 0 16,-1-4-64-16,2-1 0 0,-1-2 0 0,1-1 0 15,1-3 160-15,-1-2 32 0,1-8 0 0,0 0 0 32,0 0-768-32,0 0-160 0,0 0-32 0,0 0-3648 0,-4-5-720 0</inkml:trace>
  <inkml:trace contextRef="#ctx0" brushRef="#br0" timeOffset="127538.59">27615 14926 4607 0,'0'0'400'0,"0"0"-400"0,9 2 0 0,2 2 0 0,2 0 704 0,1-1 48 32,2-2 16-32,6 0 0 0,7 2-368 0,-1-2-64 15,-3-1-16-15,-3 0 0 0,-1-1 64 0,0-1 0 16,-1 1 0-16,-2-1 0 0,-1-2 0 0,-3 1 0 0,-1-2 0 0,0 1 0 0,2-1-112 0,-2-2-16 16,-3-1 0-16,1-6-3744 15,-1-15-752-15</inkml:trace>
  <inkml:trace contextRef="#ctx0" brushRef="#br0" timeOffset="127909.21">28370 15128 4367 0,'0'0'384'0,"4"6"-384"16,-1 1 0-16,1-1 0 0,-4-6 128 0,4 5-128 0,-4-5 128 0,0 0-128 15,6 6 336-15,-6-6-16 0,0 0 0 0,9 0 0 16,2 0 64-16,-2-4 0 0,-1-2 0 0,2 0 0 16,2-2 0-16,-3-1 0 0,0 0 0 0,0-2 0 15,2-2 192-15,-1 0 64 0,0 0 0 0,1 2 0 16,-1-5-208-16,1 2-48 0,-1-2 0 0,1 2 0 16,0-3 0-16,0 2 0 0,-2 2 0 0,-1 3 0 15,-1 2-48-15,-1 2-16 0,-6 6 0 0,0 0 0 16,6-3 112-16,-6 3 16 0,0 0 0 0,0 0 0 15,5 4-64-15,-1 2 0 0,0 2 0 0,0 3 0 16,-1 0 0-16,-1 1 0 0,1 1 0 0,-2 0 0 16,1 1-192-16,-1 2-64 0,0 1 0 0,0-5 0 15,1 0 64-15,-1-2 0 0,0-1 0 0,2-2 0 16,-3-7-192-16,0 0-272 0,0 0 64 0,0 0-5680 16,0 0-1152-16</inkml:trace>
  <inkml:trace contextRef="#ctx0" brushRef="#br0" timeOffset="128093.32">28623 14461 8975 0,'0'0'800'0,"8"0"-640"0,-8 0-160 0,8 0 0 0,-8 0 240 0,0 0 16 16,0 0 0-16,0 0 0 0,4-6-112 0,-4 6-16 15,-3-8 0-15,-5 2-3136 16,-5-1-624-16</inkml:trace>
  <inkml:trace contextRef="#ctx0" brushRef="#br0" timeOffset="130088.11">23035 11920 2527 0,'0'0'224'0,"0"0"-224"0,0 0 0 0,0 0 0 15,0 0 352-15,0 0 32 0,0 0 0 0,0 0 0 16,0 0 96-16,-9-6 32 0,-2-1 0 0,-3 1 0 15,1-1-160-15,-11 2-32 0,-13 0 0 0,2 1 0 16,2 0-192-16,2 2-128 0,1 0 128 0,0 2-128 16,0 0 0-16,1 0 0 0,-1 0 0 0,2 0 0 15,-1 2 272-15,2 0-16 0,1-1 0 0,1 2 0 16,0 0-48-16,0-1-16 0,1-2 0 0,1 3 0 16,4 1 256-16,-9-2 64 0,-8-2 0 0,5 3 0 15,7 1-208-15,7 1-48 0,4-2 0 0,1 2 0 16,-1 0 0-16,3 0 0 0,2 1 0 0,2-1 0 0,-3 3 160 15,2-2 32-15,7-6 0 0,-4 13 0 16,0 0-160-16,0 4-32 0,0-1 0 0,2 5 0 0,-1 0-96 16,2 3-32-16,1 4 0 0,-1 15 0 0,-3 15 112 0,1 0 16 15,0-13 0-15,1 2 0 0,-2 0-64 0,1 1 0 16,-1 1 0 0,0 13 0-16,1 18 160 0,-3-5 32 0,0-5 0 0,1-3 0 15,-2 0-112-15,1 1-16 0,-1-1 0 0,-1 17 0 16,-2 14-256-16,1-7 160 0,1-10-160 0,-1-4 128 15,-2-4 0-15,2 14 0 0,1 15 0 0,1-10 0 16,-1-11 64-16,1-3 0 0,1-7 0 0,-1 12 0 0,-1 14-64 0,2-10 0 0,-1-13 0 0,1-6 0 16,-1-4 64-16,1-1 0 0,-1-1 0 0,1 11 0 15,-1 11-64-15,1-9 0 0,-1-11 0 0,2-5 0 16,-2-6-128-16,2-2 0 0,1 1 0 0,-1 6-176 16,-1 12 176-16,-1-7 0 0,2-10 128 0,0-6-128 15,-2-7 0-15,2-3 0 0,0-5 0 0,-1 0-128 16,0-4 128-16,-8-3 176 0,-10-3-48 0,8-2 0 15,6-1-128-15,5-3 128 0,2-3-128 0,1-1 128 16,-1-2 64-16,12-1 0 0,12-1 0 0,-4 1 0 16,-7 2-192-16,0-1-272 0,-3 1 64 0,4 8 16 15,1 12 192-15,1-3 0 0,1-10 0 0,3-2 0 0,1-1 0 16,2-3 0-16,0 0 0 0,4 1 160 0,1-4-160 0,1 1 0 16,1 1 0-16,4-2 0 0,2-1 0 0,4 1 0 15,0-1 0-15,14 1 0 0,13-3 0 0,-4 0 0 16,-9 0 0-16,-2-1 0 0,1-1 0 0,-2 1 0 15,-1 2 0-15,-2-2-6896 32,-5 0-1248-32</inkml:trace>
  <inkml:trace contextRef="#ctx0" brushRef="#br0" timeOffset="132603.13">22252 11978 2303 0,'0'0'192'0,"0"0"-192"0,0 0 0 0,0 0 0 16,0 0 448-16,0 0 64 0,5-11 0 0,2 6 0 16,-7 5-368-16,13-6-144 0,1 0 128 0,12 3-128 15,11-1 0-15,-2 1 0 0,-7 2 0 0,4-1 0 16,0 1 288-16,1 0-32 0,-1-2 0 0,2 1 0 16,3 0-256-16,2 1 160 0,3-2-160 0,12 1 128 15,13-1 160-15,1 3 32 0,-3 0 0 0,-1 0 0 16,-4-2-160-16,1 0-32 0,0 0 0 0,14 2 0 15,13 0 0-15,-3 1 0 0,-7 4 0 0,-1-2 0 16,-2-1 0-16,12 1 0 0,13 0 0 0,-2 1 0 16,-4-2 64-16,-3 2 0 0,-1 1 0 0,12-1 0 0,15-4-64 15,-6 3 0-15,-11 1 0 0,11-4 0 0,10 1-128 0,-2 0 128 16,-7-1-128-16,-2-1 128 0,-3 0 64 0,11-5 0 16,14 3 0-16,-8-1 0 0,-12-3-64 0,10 2 0 15,14 0 0-15,-10 2 0 0,-13 0 0 0,5 2 0 16,9-4 0-16,-9 4 0 0,-11 1-128 0,-2 1 128 15,-2-1-128-15,6 1 128 0,8 3-128 0,-6-3 128 16,-9 2-128-16,10 1 128 0,11 1 64 0,-10 0 0 16,-13-2 0-16,-3 0 0 0,-2-2 0 0,7 0 0 15,8 1 0-15,-4 0 0 0,-9-1-192 0,8-1 0 0,14-1 0 16,-7-3 0-16,-12 3 192 0,-2 0 0 0,-7-6 0 0,10 3 0 16,10 2-192-16,-10-1 128 0,-8 0-128 0,-5-1 128 15,-1-1 0-15,8 3 0 0,10-5 0 0,-7 5 0 16,-12-1 0-16,-1-1 0 0,-3-3 0 0,8 2 0 15,10 0 64-15,-8 1 0 0,-13-2 0 0,-2 0 0 16,-1 0-192-16,8-1 128 0,10 2-128 0,-9 0 128 16,-13 1 0-16,-7 1 0 0,-5 0 0 0,-3 0 0 15,-1 2 64-15,8-3 0 0,8 1 0 0,-7 0 0 16,-8 2-192-16,-6 0 0 0,-5 0 0 0,-3 1 0 16,-1 0 128-16,-3 0 0 0,-3 0 0 0,-1 0 0 15,-1 0 0-15,7 1 0 0,4 1 0 0,-2 2 0 16,-7 2-128-16,-6-2 128 0,-8 2-128 0,-1 1 128 0,-2-1 112 15,-2 3 16-15,-3 2 0 0,-1-1 0 0,-2-2 0 0,-1 1 0 16,1 1 0-16,-1 3 0 0,-1 1-256 0,0 1 144 0,-1 1-144 16,-1 1 128-16,-1 0 64 0,1 0 0 0,-1 2 0 0,1 2 0 15,-2 4-64-15,2 15 0 0,-2 15 0 0,0-4 0 16,-1-9 0-16,0 1 0 0,1 2 0 0,-1 0 0 16,-3-1 0-16,1 3 0 0,0 0 0 0,0 17 0 15,-4 16 0-15,2-5 0 0,0-10 0 0,0-4 0 16,0-1-128-16,0 1 128 0,0 1-128 0,3 15 128 15,-1 14-128-15,1-6 128 0,0-11-128 0,-2-2 128 32,0-3 64-32,-1 13 0 0,0 13 0 0,0-6 0 15,0-8-192-15,0-3 0 0,0-5 0 0,0 13 0 0,-1 17 0 0,1-11 0 16,0-7 0-16,1-7 0 0,1-3 0 0,0 11 0 16,2 12 0-16,1-9 0 0,1-9 128 0,-1-8 0 15,1-7 0-15,2-3 0 0,-1-2-128 0,-1 10 128 16,1 6-128-16,-1-5 128 0,-1-11-128 0,2-8 128 15,-2-8-128-15,-1-5 128 0,0-3-128 0,-1-8 0 16,-2-3 0-16,1-3-176 0,0-1 352 0,0-3 64 0,1-1 16 0,-2-1 0 16,-2-3-256-16,1-1 0 0,0-12 0 0,-1 10 0 15,1-10 144-15,-4 9-16 0,4-9 0 0,-5 9 0 16,5-9-128-16,-7 11 0 0,-1-5 0 0,-1-3-176 16,-3 1 176-16,1 9 0 0,-1 17 0 15,-1-9 0-15,-3-10 0 0,1 0 0 0,0-3 0 0,-3-3 0 16,-3-1 0-16,-1-2 0 0,0 2 128 0,-2-1-128 15,-2 1 0-15,-4-2 0 0,-2 0 0 0,-11 0-128 16,-13 2 128-16,5 0 0 0,6 1 0 0,4-1 0 16,0-1 0-16,1 1 0 0,-1 2 0 0,-2-3 0 15,-4 1 0-15,-10-3 176 0,-11 3-48 0,2 3 0 16,5 0-128-16,1 4 0 0,1-3 0 0,0 1 0 0,-2-1 0 16,-11-1 0-16,-13 4 0 0,6-3 0 0,6 0 0 15,1 1 0-15,3 2 0 0,0-3 0 0,-1 0 128 16,-11 0 0-16,-12 1 0 0,7-1 0 0,9-2-128 0,2 1 0 0,-1-2 0 0,-10 2 0 15,-13 0 0-15,8 0 128 0,9-1-128 0,2 0 128 16,0 0-128-16,-9 1 0 0,-14-1 0 0,6 1-176 16,10-1 176-16,3-1 0 0,2 1 128 0,-14-1-128 15,-14-1 128-15,10 0-128 16,11 1 128-16,3-1-128 0,-1-2 0 0,-8 1 0 0,-10 1 0 0,7-4 0 16,9 0 128-16,2 0-128 0,4 0 128 0,-12 0-128 15,-15-3 0-15,10 2 0 0,11 0 0 0,5-1 0 16,-2 2 128-16,-10-2-128 15,-9-1 128-15,8 2-128 0,13-2 128 0,-10 2-128 16,-11 0 128-16,6-2-128 0,7-1 0 0,4 3 0 16,5 1 0-16,-10-1 0 0,-11-2 0 0,5 2 0 0,10-1 0 0,5 1 0 15,1 0 128-15,-9 1-128 0,-14 0 128 0,7-2-128 16,9 2 0-16,7 0 0 0,2 0 0 0,-9 0 0 0,-12 0 0 0,7 2 0 16,10-1 0-16,5 0 0 0,1-1 0 15,-8 0 0-15,-13-1 0 0,8 0 0 0,12-1 128 0,5 2-128 16,5-3 128-16,3 0-128 0,0-1 0 0,-9 1 0 15,-13-2 0-15,10 0-128 0,10-2 128 0,5 1 0 16,5-1 0-16,0 1 0 0,1-1 0 0,-11 1 0 16,-12-1 128-16,7 2-128 0,10 0 0 0,6-2 0 15,5 2 0-15,1 1 0 0,1 0 0 0,-1 2 0 16,-2-1 0-16,-7 1 0 0,-8-1 128 0,6 2-128 16,10-1 128-16,5 1-128 0,1 1 176 0,4 0-48 15,2-1 0-15,2 1 0 0,0 1-128 0,-8 0 0 0,-9-1 0 0,6 2 0 16,7-1 128-16,7-1 0 0,7 0 0 0,2 0 0 15,0 0-128-15,0-1 0 0,1-2 0 0,-1 0-176 16,-3-2-160-16</inkml:trace>
  <inkml:trace contextRef="#ctx0" brushRef="#br0" timeOffset="137205.56">24439 12391 2527 0,'0'0'224'0,"0"0"-224"0,3-6 0 0,0-2 0 16,-1-1 256-16,2 1 0 0,0-3 0 0,1 2 0 16,1 0 0-16,-3 0 0 0,-3 1 0 0,-1-1 0 15,0-1 0-15,1-10 0 0,0-10 0 0,0 3 0 16,-1 5 96-16,-2 3 32 0,-4 2 0 0,1 3 0 16,-2 0-112-16,0 2-16 0,-1 0 0 0,0 2 0 0,-3 1 64 0,1 2 0 15,0 3 0-15,-1-1 0 0,-2 1-160 0,1 3-32 16,1 2 0-16,-1 2 0 0,-1-1 208 0,1 4 48 15,0 1 0-15,0 4 0 0,-2-1-64 0,2 12 0 16,2 12 0-16,0 0 0 0,1-4-192 0,1 3-128 16,0-3 128-16,2 0-128 0,2-2 272 0,2 1-16 15,3-4 0-15,3-2 0 0,-1-2-48 0,2-1-16 0,2-3 0 0,3 0 0 16,1-3-48-16,1-1-16 0,-1-4 0 0,2-1 0 16,-1-2 112-16,2-2 16 0,2-1 0 0,0-3 0 15,1-1-112-15,0-3-16 0,-2-4 0 0,2-1 0 0,1 0 0 0,0-3 0 31,-2-2 0-31,2-2 0 0,0 0 208 0,5-3 48 0,7-1 0 0,-3 3 0 16,-4 0-208-16,-2 4-48 0,-3-2 0 0,-3 4 0 16,-2 2-128-16,-2 3 128 0,-2 2-128 0,-1 2 128 15,-1 4 64-15,-6-2 0 0,5 6 0 0,2 5 0 16,-1 0-64-16,1 4 0 0,-2 0 0 0,0 2 0 16,1-1-128-16,-1-2 128 0,-1-1-128 0,1-2 128 15,0 0-128-15,2-1 128 0,0-4-128 0,1 1 128 16,1-2-400-16,2-5-96 0,-1 0-16 0,1-4-5184 31,-2 1-1024-31</inkml:trace>
  <inkml:trace contextRef="#ctx0" brushRef="#br0" timeOffset="137387.39">24915 12373 2991 0,'0'0'256'0,"0"0"-256"0,0 0 0 0,7-3 0 16,1 1 320-16,1-1 0 0,1-1 0 0,1 0 0 15,-2 0-160-15,3-1-32 0,1 1 0 0,5 2 0 32,5 0 256-32,-2-2 64 0,-5 2 0 0,-3 0 0 15,-1 2-256-15,-3 0-64 0,-3 0 0 0,-6 0 0 0,0 0 0 0,0 0 0 16,0 0 0-16,0 10 0 0,-4-1-128 0</inkml:trace>
  <inkml:trace contextRef="#ctx0" brushRef="#br0" timeOffset="137532.81">24965 12512 3455 0,'0'0'304'0,"10"2"-304"0,2-2 0 15,5 0 0-15,5-2 320 0,0 2 0 0,-1-2 0 0,0 0 0 16,-3 1 96-16,1 0 32 0,-3 1 0 0,1-4 0 16,0 1-208-16,0 1-48 0,2-2 0 0,5-3 0 15,-3-1-192-15</inkml:trace>
  <inkml:trace contextRef="#ctx0" brushRef="#br0" timeOffset="138058.44">25872 12278 3215 0,'0'0'288'0,"0"0"-288"0,0 0 0 0,0 0 0 0,0 0 368 0,-5-4 16 16,0 0 0-16,-2 1 0 15,1 3 0-15,-2-2 0 0,0 0 0 0,-1 1 0 0,0 0 48 16,-2 2 16-16,1 4 0 0,-2-1 0 15,1 4-160-15,-2 2-32 16,0 5 0-16,-1-1 0 0,1 4 64 0,2 5 0 16,0 1 0-16,0 8 0 0,1-2-64 0,8-11 0 15,2 1 0-15,0 2 0 0,0-1-48 0,4 1-16 0,5-1 0 0,1-3 0 16,3-2 112-16,3-2 16 0,2-2 0 0,3-2 0 16,1-2-112-16,2-3-16 0,-1-2 0 0,2-3 0 15,0-3 64-15,1-2 0 0,0-3 0 0,0-2 0 0,-1-2 48 0,-2-2 16 0,-1-2 0 0,3 0 0 16,5 1 0-16,-5-2 0 0,-6 0 0 0,-4 0 0 15,-5-3 144-15,-2 3 48 0,-3-5 0 0,-9 3 0 16,-9 0-208-16,-1 4-48 0,1-1 0 0,0 3 0 31,0 1 64-31,-2 2 0 0,0 1 0 0,-1 4 0 16,-2 2-320-16,-2 3 160 0,0 1-160 0,-3 3 128 16,1 0 64-16,0 3 0 0,-1 0 0 0,-1 4 0 15,1-1-464-15,-1 3-96 0,2-1-16 0,0 1-5664 16,0 1-1136-16</inkml:trace>
  <inkml:trace contextRef="#ctx0" brushRef="#br0" timeOffset="139186.7">22747 15589 2991 0,'0'0'256'0,"0"0"-256"0,0 0 0 0,0 0 0 0,0 0 256 0,0 0 0 16,0 0 0-16,7-2 0 0,1-2-48 0,1-2-16 15,0 0 0-15,1-1 0 0,1 2 0 0,0 1 0 16,2-2 0-16,6-1 0 0,6 3 0 0,-1 3 0 16,-2 1 0-16,1 3 0 0,-3 2 0 0,0 3 0 0,0 2 0 0,-2 3 0 31,-1 3 112-31,-2-2 16 0,-2 3 0 0,-1 3 0 15,-1 0-112-15,-4 4-16 0,-3 3 0 0,0 3 0 16,-1 8-192-16,-2-1 144 0,-2-6-144 0,-2-1 128 0,-1 0 0 16,-1-3 0-16,-1-2 0 0,-2-3 0 0,-1-2-128 15,-2-5 0-15,1-2 0 0,1-1 496 0,0-4 64 16,-1-5 16-16,3-2 0 0,1-1 0 0,0-4 0 16,-1-3 0-16,1-3 0 0,1-3-160 0,1-1-32 15,2-3 0-15,4-20 0 0,2-1-384 16,0 7 0-16,2 2 0 0,6-3 448 15,0 4 0-15,-1 5 0 0,2 3 0 16,3 2-208-16,-2 4-48 0,1-2 0 0,3 3 0 0,-4 5-192 16,-1-1 0-16,2 3 0 0,-1 0 304 0,0 3 16 15,-1-1 0-15,8 5 0 32,0 3-624-32,2 2-112 0,-4 1-32 15,4 11 0 1,3 2-192-16,-7-6-64 0,-8-4 0 0,1 1 0 0,1-1 704 0,3-1 0 0,3-3 0 0,1-1 0 15,-3 0 128-15,-2-2-128 0,0-5 128 0,0-2-128 16,1-1 0-16,-3 0 0 0,0 0 0 16,0-2 176-16,-1-2-48 0,-3 0 0 0,1-1 0 15,-3 2 160-15,-2-3 32 0,-1 2 0 0,-1 1 0 16,-2-1-112-16,-1 0-16 0,-1 0 0 0,-5 1 0 16,1 3-192-16,-1 0 0 0,-2 0 0 15,1 1 400-15,-2 1 48 0,-1 2 0 0,-5 2 0 0,-5 2 192 16,-6 3 64-16,2 1 0 0,5 8 0 0,0 4-576 15,2-2-128-15,7 1 0 0,1 1 0 0,1 9-272 32,0 6 64-32,4 5 16 0,2 0 192 0,-1-5 0 0,2 0 0 15,2 1 0-15,3-8 0 0,1-5 0 0,3-2 160 16,2-2-160-16,5-1 128 0,6-4-128 0,-1 0 128 16,0 0-128-16,-2-2 0 0,1-3 0 0,5-3 0 0,-2-3 0 15,-3-2 0-15,-1-2 0 16,-2 0 128-16,-2-4 0 0,-1-6 0 0,0 0-6336 15,0-6-1280-15</inkml:trace>
  <inkml:trace contextRef="#ctx0" brushRef="#br0" timeOffset="139422.48">23926 15394 4607 0,'0'0'400'0,"0"0"-400"0,4 6 0 0,4 5 0 16,-2 2 0-16,-3 2 0 0,-2 0 0 15,-1 3 960-15,0 3 96 0,0 2 32 0,-1 11 0 16,-2 0-720-16,0-4-144 0,1 4-32 0,-2 6 0 16,-1 12 208-16,0-3 48 15,-1-10 0-15,1 4 0 0,0-3-448 0,0-7 0 0,-1-5 0 16,3-3 752-16,-1-3 64 0,0-2 16 0,1-4 0 16,0-5-464-16,1-2-96 0,-1-2-16 0,1-2-6656 31</inkml:trace>
  <inkml:trace contextRef="#ctx0" brushRef="#br0" timeOffset="139869.57">23743 15748 4367 0,'0'0'192'0,"0"0"48"0,7 0-240 0,1 3 0 16,1-3 0-16,1 1 0 0,3-1 352 0,2-1 32 15,0-2 0-15,3 2 0 0,7-2 48 0,5 1 16 0,5-2 0 0,-1 0 0 16,-2 0-64-16,-4 0 0 0,-2 0 0 15,2-1 0-15,-3 0-384 0,-6 1 0 0,-1 1 0 16,-2 1 592-16,-3 0 48 0,-4 1 0 0,-1 0 0 16,-8 1-320-16,0 0-48 0,0 0-16 0,0 0 0 15,0 0-256-15,0 0 160 0,0 0-160 0,0 0 128 16,0 0 160-16,0 9 32 0,-1-3 0 0,-2 6 0 16,0-2-320-16,1 2 0 0,-1 1 0 15,2 2 464-15,0 3 48 0,-1 4 0 0,2 0 0 16,0-1-256-16,2 0-64 0,0-2 0 0,2 5 0 15,3 3-192-15,-2-10 0 0,3-1 0 16,-2-2 512-16,2-2 48 0,0-2 16 0,0-2 0 16,-1 0-320-16,3-1-48 0,-1-1-16 0,1-3 0 0,1-2-192 15,-2 0 0-15,0-1 0 0,-1-1 304 0,0-2 16 16,-1-1 0-16,1-1 0 0,0-1-64 0,0-5 0 16,-3-2 0-16,2-4 0 0,-2 2 112 0,-1-8 16 15,-2-3 0-15,1 0 0 0,-2 4-208 0,0 1-48 16,1 2 0-16,-1 2 0 15,2 0-656-15,-2 4-144 0,-2-3-32 0,1 4 0 0,0 3 320 0,1 0 48 0,3 3 16 0,1-1-5440 47,0 2-1072-47</inkml:trace>
  <inkml:trace contextRef="#ctx0" brushRef="#br0" timeOffset="140317.6">24490 15746 18191 0,'38'2'1616'0,"-26"1"-1296"0,-2 3-320 0,1 1 0 0,-1-1 384 0,1 3 0 0,-1 2 0 0,0 5 0 16,0 3-208-16,-1 1-48 0,-1-3 0 0,1 3 0 15,-2-1-128-15,0-2 128 0,-2 0-128 0,-1 1 128 16,-3-2-128-16,-2-2 0 0,-1-1 0 0,-2-3 0 16,0 3 128-16,-2-4 0 15,0 2 0-15,-1-5 0 0,1 1 208 0,-2-2 48 0,-2 0 0 0,1-3 0 16,1-2-384-16,-4 0 0 0,-6-2 0 0,1-2 0 16,2-2-192-16,5-3-96 0,2-2-32 0,3-4 0 0,2-2 64 0,7-7 0 15,9-6 0-15,7-10 0 0,-3 5 256 0,1 3-160 0,-1 5 160 0,1 2-128 0,1 3 128 0,-1 3 0 16,0 3 0-16,2 3 0 0,-2 1 0 0,-4 6-128 31,1 0 128-31,-1 3-128 0,0 0 128 0,-1 2 0 16,0 1 128-16,-1 2-128 0,-2 2 0 0,3 3 0 0,-2 2 0 0,-3 0 0 15,-3 1 0-15,-1 3 0 0,-2 4 0 0,0 5-128 16,-4 12 304-16,0-2 64 0,-2-6 16 0,0-3 0 16,-1-1-256-16,1-3 0 0,0-5 0 0,0-1-160 15,1-3 336-15,1 1 64 0,1-5 16 0,1-6 0 16,0 0-256-16,0 0 0 0,0 0 0 0,0 0 0 15,9-6 0-15,-1-1 0 0,-1 0 0 0,2-3-160 16,1 0 336-16,1-8 64 0,2-10 16 0,0 5 0 16,2 5-112-16,-1 3-16 0,-1 5 0 0,0 1 0 15,-1 5 0-15,0 1 0 0,-2 2 0 0,0 11 0 16,-2 10 112-16,0 3 16 0,-1-4 0 0,-3 1 0 16,-3 3-64-16,-1-5 0 0,0 0 0 0,-3 2 0 15,-1-1 0-15,0-1 0 0,1 1 0 0,-1-4 0 0,0 0-192 0,1-2 144 16,2-2-144-16,-1 0-7408 15,2-2-1552-15</inkml:trace>
  <inkml:trace contextRef="#ctx0" brushRef="#br0" timeOffset="140721.93">25525 15613 4143 0,'0'0'368'0,"-5"2"-368"0,0 1 0 0,0 1 0 0,-2 0 384 0,1 1 0 16,-2 1 0-16,-1 5 0 0,-2-2 48 0,-3 8 16 15,-2 2 0-15,5 2 0 0,-1 4-112 0,0 9-16 32,1 9 0-32,-1 1 0 0,0 1-96 0,2 0-32 0,0 1 0 0,3-3 0 15,1-3 160-15,3 1 32 0,1-3 0 0,4-2 0 16,1-2 0-16,4 2 0 0,2 2 0 0,3-3 0 0,1-5-160 0,3-2-32 15,-1-3 0-15,3-7 0 0,6-2-192 0,6-9 0 16,6-1 0-16,1-6-3744 16,-3 0-640-16</inkml:trace>
  <inkml:trace contextRef="#ctx0" brushRef="#br0" timeOffset="141157.41">26056 16073 4607 0,'0'0'400'0,"0"0"-400"16,-5-1 0-16,-2-1 0 0,0 1 496 0,-1-3 16 0,1 1 0 0,-1 1 0 0,-1-1 0 0,0 1 0 15,0-1 0-15,0 0 0 0,-2-1-112 0,1 1-16 16,0 0 0-16,-3-2 0 0,1 3 0 0,1 2 0 16,1 0 0-16,0 0 0 0,-1 2-48 15,1 3-16-15,2-1 0 0,-1 2 0 0,0 1 208 0,-1 1 48 16,3 1 0-16,0 1 0 15,1 1-256-15,0 0-64 0,2 2 0 0,2-1 0 16,-1 0-96-16,3 1-32 0,2-4 0 0,1 3 0 0,1-3 112 16,2-1 16-16,0-3 0 0,2-1 0 0,1-2 0 0,2 0 0 15,0-4 0-15,1-1 0 0,0-3 0 0,-2 2 0 16,1-2 0-16,0-3 0 0,1 1-112 0,0-1-16 0,1-2 0 0,-1 1 0 16,-2 1 160-16,0 0 32 0,1 1 0 0,-3 1 0 31,-2 1-320-31,-1 2 160 0,1 1-160 0,-6 3 128 15,0 0 160-15,0 0 32 0,6-1 0 0,-6 1 0 16,0 0-112-16,5 4-16 0,1 1 0 0,-3 2 0 0,1 1-192 0,0-1 144 16,0 1-144-16,0 0 128 0,-1 0 0 0,1 1 0 15,0-3 0-15,2 2 0 0,1-2-128 0,-1-3 128 16,2 0-128-16,2-3 128 0,5-3-128 0,0 0 0 16,0-3 0-16,-2 0-6784 15,-4 1-1408-15</inkml:trace>
  <inkml:trace contextRef="#ctx0" brushRef="#br0" timeOffset="141388.76">26198 15660 3455 0,'0'0'304'0,"0"0"-304"0,0 0 0 0,5 2 0 16,2 2 512-16,-1 1 64 0,1 2 0 0,1-1 0 15,1 1 48-15,1 3 16 0,1 3 0 0,2 4 0 16,-1 4-208-16,1 9-48 0,0 9 0 0,0 0 0 15,-3-1 256-15,-3-7 64 0,-2 5 0 0,-1 0 0 16,-2 3-160-16,0 2-32 0,-4 0 0 0,-2 6 0 16,-3 5 0-16,-5 4 0 0,-2 2 0 0,-10 6 0 15,-2-13-48-15,-7-4-16 0,-6-8 0 0,-4-3 0 16,-2-3-656-16</inkml:trace>
  <inkml:trace contextRef="#ctx0" brushRef="#br0" timeOffset="145318.54">30199 13125 2527 0,'0'0'224'0,"0"0"-224"0,0 0 0 0,0 0 0 16,0 0 144-16,0 0-16 0,0 0 0 0,0 0 0 0,0 0 208 0,0 0 48 15,0 0 0-15,0 0 0 16,0 0 48-16,0 0 16 0,0 0 0 0,0 0 0 16,0 0 0-16,0 0 0 0,0 0 0 0,0 0 0 0,0 0 0 0,0 0 0 15,0 0 0-15,0 0 0 0,-6 5 0 0,1 1 0 16,-1-3 0-16,0 3 0 0,-2-1-112 0,0 1-16 16,0 4 0-16,-2-4 0 0,-2 3-48 0,0 8-16 15,1 8 0-15,-1 0 0 0,-1-6 64 0,-1-2 0 16,-2-4 0-16,3-1 0 0,1 0 0 0,-1-2 0 15,-1-1 0-15,-4-1 0 0,-5-1-64 0,4-1 0 0,3-2 0 0,3 1 0 16,1 0 0-16,3-1 0 0,3-1 0 0,1 1 0 16,5-4 0-16,-6 4 0 0,6-4 0 0,0 0 0 15,0 0-96-15,-6 4-32 0,1 1 0 0,5-5 0 16,0 0 64-16,0 0 0 0,-7 8 0 0,7-8 0 16,-4 6 0-16,4-6 0 0,0 0 0 0,0 0 0 15,0 0-64-15,-1 8 0 0,0 0 0 0,-2 4 0 16,3-12-128-16,-3 6 128 0,3-6-128 0,0 0 128 15,0 0 112-15,0 7 16 0,0-7 0 0,0 0 0 0,0 0-64 0,0 0 0 16,0 7 0-16,0-7 0 0,0 0-192 0,0 0 0 16,0 10 0-16,0-10 0 0,0 0 192 0,0 0 0 15,0 0 0-15,0 0 0 16,0 0 0-16,0 0 0 0,0 0 0 0,0 0 0 16,0 0-192-16,0 0 0 0,0 0 0 0,0 0 0 0,0 0 192 0,0 0 0 0,-1 6 0 0,1-6 0 15,-4 7-48-15,4-7-16 0,-4 6 0 0,-1 1 0 16,-1 0 0-16,0 3 0 0,1-4 0 0,0-2 0 15,5-4-128-15,-7 5 128 0,1 0-128 0,1 1 128 16,-1-2-128-16,6-4 0 0,0 0 0 0,-5 4 0 16,5-4 0-16,0 0 128 0,0 0-128 0,0 0 128 15,0 0 0-15,0 0 0 0,-6 3 0 0,6-3 0 16,0 0 0-16,0 0 0 0,0 0 0 0,0 0 0 16,0 0-128-16,0 0 0 0,0 0 0 0,0 0 0 15,0 0 128-15,0 0 0 0,0 0 0 0,0 0 0 0,0 0-128 0,0 0 0 31,0 0 0-31,0 0 0 0,0 0 128 0,0 0 0 0,0 0 0 0,0 0 0 0,0 0-128 0,0 0 128 16,0 0-128-16,0 0 128 0,0 0-128 0,0 0 128 16,0 0-128-16,0 0 128 0,0 0-128 0,0 0 0 15,0 0 0-15,0 0 0 0,0 0 0 0,0 0 128 16,0 0-128-16,0 0 128 0,0 0 0 0,10 6 0 16,1-2 0-16,2 1 0 0,0-1-128 0,6 1 0 15,10 1 0-15,0 4 0 0,-2 0 0 0,-1 2 0 16,-3-1 0-16,2 2 0 0,0 1 0 0,0 0 0 15,-2 0 0-15,1 8 0 16,-2 10 0-16,0-4 0 0,0-4 0 0,-1-5 0 16,0 0 0-16,0-2 0 0,0-2 0 15,7 5 0-15,-2-3 128 0,-3-3 0 0,-5-2 0 0,-3-6 0 16,-2 1-128-16,-1-1 0 0,-3 0 0 0,-9-6 0 0,0 0 0 0,0 0 0 16,11 5 0-16,-11-5 0 0,0 0 0 0,0 0-272 15,0 0 64-15,0 0-8288 16,0 0-1648-16</inkml:trace>
  <inkml:trace contextRef="#ctx0" brushRef="#br0" timeOffset="146429.16">27816 10489 2991 0,'0'0'256'0,"0"0"-256"0,0 0 0 0,5-5 0 15,-5 5 320-15,0 0 0 0,0 0 0 0,0 0 0 0,4-5-112 0,-4 5-16 0,0 0 0 0,-4-6 0 16,0 1 416-16,-6 1 80 15,-10 0 16-15,1 2 0 0,1-2-256 0,-1 1-64 16,0 2 0-16,-2 0 0 0,-1-2-48 0,-2 3-16 0,0 1 0 0,-13 2 0 16,3 1 64-16,11 0 0 0,-2 0 0 0,0 1 0 15,-1 0-160-15,0 2-32 0,1 0 0 0,0 1 0 32,2 0 64-32,2 0 0 0,3 0 0 0,4 2 0 0,2 2 0 15,3-2 0-15,2-1 0 0,5 8 0 0,3 8-64 0,1-3 0 16,2-5 0-16,6-1 0 0,3-2-192 0,2 1 144 15,2-4-144-15,1 2 128 0,1-2 0 0,1 2 0 16,3 0 0-16,0 1 0 0,1 2-128 0,0-2 128 16,1 2-128-16,0-1 128 0,0 2 64 0,-2 0 0 15,-1 0 0-15,0 3 0 0,-2-1-64 0,-3 1 0 0,-1-2 0 0,-3 2 0 16,-4-1-128-16,-1 1 128 0,-3-2-128 0,-3 8 128 16,-2 11 64-16,-2-2 0 0,-2-9 0 0,-3-1 0 15,-3-3 0-15,-2-3 0 0,-1-2 0 0,-1-1 0 16,-3-2 48-16,-1-1 16 0,-2-3 0 0,1 0 0 15,-2-3-64-15,0-2 0 0,0-1 0 0,0-2 0 0,-1 0-48 0,0-2-16 16,0-2 0-16,1 0 0 0,1-2 64 0,3 0 0 16,2-1 0-16,2-1 0 0,2 2 96 0,2-1 32 15,1 0 0-15,2 2 0 0,0-2-64 0,6 5 0 0,-5-4 0 0,5 4 0 16,0 0-256-16,0 0 0 0,0 0 0 0,0 0 0 16,0 0 0-16,0 0 0 0,0 0 0 0,0 0-6864 15,9 2-1280-15</inkml:trace>
  <inkml:trace contextRef="#ctx0" brushRef="#br0" timeOffset="146785.29">28078 10845 5055 0,'0'0'448'0,"0"0"-448"0,0 0 0 0,0 0 0 15,0 0 256-15,-6 4-64 0,-2 2 0 0,0 1 0 16,-1 1 256-16,0 5 64 0,-2 4 0 0,1 2 0 16,-1 3-320-16,2 4-48 0,2 4-16 0,0 10 0 15,2 8 160-15,1-1 32 0,3-6 0 0,2-4 0 0,1-6-64 0,5-2 0 16,1-6 0-16,1-3 0 16,3-3 64-16,1-4 0 0,1-4 0 0,3-2 0 15,1-4-64-15,2-1 0 0,1-4 0 0,7-7 0 0,8-1-256 16,3-3 0-16,-4-1 0 0,-5-2 576 0,-3-1 48 15,-1-3 16-15,-1-7 0 0,-3-8-256 0,-2 1-64 16,-5 4 0-16,-2-3 0 16,-2 3-320-16,-2 7 0 0,-2-1 0 15,-5 5 640-15,-1-1 48 0,-1 5 16 0,0 0 0 0,-1 1-576 16,-1 1-128-16,-1 1 0 0,-1-1 0 0</inkml:trace>
  <inkml:trace contextRef="#ctx0" brushRef="#br0" timeOffset="147249.48">28589 10974 4143 0,'5'16'0'0,"-1"-5"176"0,-1-2-48 0,1 3 0 0,-2 1-128 0,1 0 0 0,-2-1 0 0,1 10 0 16,-1 12 384-16,0-3 48 0,-1-7 16 0,0-3 0 15,0-3-208-15,-1-4-48 0,0-1 0 0,1-2 0 16,-2-2 0-16,2-9 0 0,0 0 0 0,0 0 0 15,0 0 208-15,0 0 48 0,0 0 0 0,0 0 0 0,0 0-448 16,3-7 0-16,1-2 0 0,-1-1 640 0,0-10 64 16,3-11 0-16,1 4 0 0,1 4-256 0,1 4-64 0,1 2 0 0,-1 4 0 15,1-1-96-15,2 4-32 0,1 4 0 0,-1 1 0 16,-1-1-96-16,1 3-32 0,0 1 0 0,0 2 0 0,-1 3 160 0,5 1 32 31,3 1 0-31,-2 2 0 0,-4 2-112 0,-2 0-16 16,-2 0 0-16,-1 7 0 0,-2 7-48 0,1-2-16 15,-2-7 0-15,-1-2 0 0,-1-2 112 0,-1-2 16 0,-2-8 0 0,0 0 0 16,0 0-64-16,0 0 0 0,0 0 0 0,0 0 0 16,0 0 0-16,5-5 0 0,-1-13 0 0,2 2 0 15,-1 4 112-15,1 2 16 0,1-4 0 0,-1 2 0 16,1 1-160-16,1 2-32 0,2 0 0 0,1 0 0 16,-1 0 0-16,2 0 0 0,-1 1 0 0,1 1 0 0,1 1 0 0,-1 1 0 15,1 1 0-15,-1 2 0 0,-2 2 112 0,1 4 16 16,-1-1 0-16,0 4 0 0,0 0-64 15,-1 2 0-15,0 3 0 0,-1 9 0 0,-2 10 0 16,-1 2 0-16,1-8 0 0,-1-1 0 0,-1 0-192 0,-2-4 144 16,0-2-144-16,-1-3 128 0,0 0-128 0,2-4 128 15,-2 0-128-15,2-2-6992 16,-2-1-1488-16</inkml:trace>
  <inkml:trace contextRef="#ctx0" brushRef="#br0" timeOffset="147556.25">29821 10482 4143 0,'0'0'368'0,"0"0"-368"0,-5-5 0 0,0 1 0 0,5 4 480 0,-7-1 32 16,-2 1 0-16,-1 4 0 0,-3 1 96 0,-2 4 32 15,-2 3 0-15,-1 14 0 0,-3 17-464 0,0 4-176 16,2-1 128-16,-2 2-128 0,-1 3 448 0,1 1 0 15,1 1 0-15,3 5 0 0,1 7-112 0,4-2-16 32,4-6 0-32,5-4 0 0,3-4 160 0,4-5 32 0,3-4 0 0,2-3 0 15,4-2-160-15,1-5-32 0,1-5 0 0,2 0 0 16,1-6-96-16,3 1-32 0,1-2 0 0,1-2 0 0,1-3 0 0,-1-4 0 16,1-4 0-16,1-2 0 0,2-2-48 0,5-2-16 15,9-6 0-15,-2-2-4848 16,-6-3-976-16</inkml:trace>
  <inkml:trace contextRef="#ctx0" brushRef="#br0" timeOffset="148119.01">30304 10814 3455 0,'0'0'304'0,"0"0"-304"0,0 0 0 0,-2 9 0 0,2 1 512 0,-2 10 64 0,-2 1 0 0,0-3 0 16,-1 0-208-16,-2 7-48 0,-1 2 0 0,-2 12 0 16,-2 12 64-16,-1-3 0 0,-1-3 0 0,1-5 0 15,0-2-160-15,1-4-32 0,0-2 0 0,3-5 0 16,1-4 112-16,2-2 16 0,1-3 0 0,1-5 0 15,1-4 48-15,3-9 16 0,0 0 0 0,0 0 0 16,0 0-64-16,0 0 0 0,8-5 0 0,2-3 0 0,2-3-320 0,1-3 0 16,1-2 0-16,2-3 0 0,0 0 128 0,2-3-128 15,0-3 128-15,0-9-128 0,2-9 128 0,0 4-128 16,-1 6 128-16,1 8-128 0,-1 3 320 0,2 5 0 16,3 4 0-16,-5 3 0 0,-5 2-144 0,-4 3-48 15,-10 5 0-15,0 0 0 0,-7 0 208 0,-1 2 48 16,0 0 0-16,-1 3 0 15,-1 1-64-15,-3 2 0 0,-2 1 0 0,0 1 0 16,-2-1-96-16,-1 10-32 0,-1 14 0 0,1-3 0 0,0-7-48 0,2-3-16 16,3-3 0-16,3-3 0 0,2-2 64 0,3-2 0 15,2-1 0-15,3 0 0 0,3-1 0 0,2-1 0 16,1-2 0-16,5 2 0 0,1-1-192 0,2 1 128 16,3-3-128-16,2 1 128 0,4 0 112 0,7 1 16 15,7-2 0-15,1 3 0 0,-3-1-112 0,-1 1-16 16,-1-1 0-16,9 2 0 0,-8-3 0 0,-15-1 0 15,-2-1 0-15,5 0 0 0,-4 1 64 0,-3-4 0 0,-5-6 0 0,-10 6 0 0,11-4-192 0,-11 4 0 32,6-10 0-32,-3-2-6592 0,-3 0-1344 0</inkml:trace>
  <inkml:trace contextRef="#ctx0" brushRef="#br0" timeOffset="148336.12">30778 10704 6207 0,'34'16'560'0,"-9"-3"-560"0,2 2 0 0,10 6 0 0,8 3 576 0,-7 4 0 15,-9 6 0-15,-6-1 0 0,-3 3 0 0,-8 5 0 16,-9-2 0-16,-1 17 0 0,-2 16-112 0,-8-3-16 0,-8-8 0 0,-6-4 0 16,-7-4 0-16,2-5 0 0,2-3 0 0,1 13 0 15,-3 11-96-15,1-6-32 0,2-11 0 0,1-5 0 16,3-4-320-16,-1-7 0 0,-1-5 0 0,1-5-4288 15,1-3-944-15</inkml:trace>
  <inkml:trace contextRef="#ctx0" brushRef="#br0" timeOffset="149024.71">29686 12986 3903 0,'0'0'352'0,"0"0"-352"0,0 0 0 0,0 0 0 15,0 0 384-15,0 0 0 0,0 0 0 0,0 0 0 16,0 0 96-16,0 0 32 0,0 0 0 0,0 0 0 16,0 0-64-16,0 0 0 15,0 0 0-15,0 0 0 0,1 13 0 0,-1 8 0 0,-1 2 0 0,-1-1 0 16,1 6-96-16,0 3-32 0,-3 17 0 0,0-1 0 16,0 0 64-16,0 0 0 15,0 1 0-15,2-2 0 0,-1 1 0 0,0-3 0 16,1-2 0-16,0 18 0 0,2 1-64 0,2-6 0 0,-1-12 0 0,3 5 0 15,0-10 0-15,0-19 0 0,-2-6 0 0,1-1 0 16,0-3-144-16,-2-1-48 0,0-1 0 0,-1-7 0 16,0 0 112-16,0 0 16 0,0 0 0 0,4-6 0 15,-1-3-464-15,-1-8-96 0,1-19-16 0,0-1 0 16,0 2 0-16,3 1 0 0,-1 2 0 0,1-2 0 0,2 0-48 0</inkml:trace>
  <inkml:trace contextRef="#ctx0" brushRef="#br0" timeOffset="149424.01">30291 13030 2751 0,'0'0'256'0,"0"0"-256"0,11-3 0 0,-11 3 0 16,0 0 400-16,0 0 48 0,0 0 0 0,0 0 0 0,0 0 0 16,2 11 0-16,-5 0 0 0,-4 1 0 0,-2 3 0 15,-2 2 0-15,-2-1 0 0,-3 5 0 0,-1 3-64 0,-3 11 0 16,-2 15 0-16,0-7 0 0,-1-7 64 0,-3-6 0 15,-3-3 0-15,9-4 0 0,-2-3-112 0,-5 3-16 16,-7-5 0-16,1 0 0 0,6-1 0 16,3-3 0-16,4-2 0 0,1-1 0 0,4-2 0 0,2-1 0 15,4-2 0-15,1-2 0 0,1-1-48 0,7-3-16 16,0 0 0-16,0 0 0 0,0 0-48 0,0 0-16 16,0 0 0-16,0 0 0 0,0 0 112 0,0 0 16 15,0 0 0-15,0 0 0 0,0 0 0 0,0 0 0 16,0 0 0-16,0 0 0 0,9 2-112 0,-1-1-16 15,0 5 0-15,-2-1 0 0,-6-5 64 0,8 6 0 16,3 1 0-16,4-1 0 0,6 0-256 0,-1 0 144 0,-3 2-144 16,8 4 128-16,-3-2 112 0,-8-3 16 0,0-1 0 0,3 1 0 15,3 2 0-15,-1-1 0 0,1-1 0 0,0 1 0 16,-1 0-64-16,1 9 0 16,-2 10 0-16,7 10 0 0,-3-12-192 0,-4-7 144 0,-2-4-144 0,-2-2 128 0,-2 0-128 0,0-2 0 15,-2-2 0-15,-2 0-6656 16,-8-8-1376-16</inkml:trace>
  <inkml:trace contextRef="#ctx0" brushRef="#br0" timeOffset="-205653.25">3189 16058 2303 0,'-4'4'192'0,"-3"-6"-192"16,0-5 0-16,-1 1 0 0,-1-2 256 0,0 3 0 15,-2 1 0-15,1 0 0 0,-2 0 48 0,0 1 16 16,1 5 0-16,0 0 0 0,1 3 48 0,-1 1 16 16,1-1 0-16,1-1 0 0,1 4 0 0,1-1 0 15,1 1 0-15,1 1 0 0,-1-3 0 0,2 1 0 16,1 4 0-16,0-7 0 0,3-4-64 0,0 0 0 0,0 0 0 0,0 0 0 0,0 0-48 0,1-4-16 16,2-3 0-16,1 1 0 0,1-2 64 0,1-4 0 15,1-3 0-15,1-9 0 0,1-7 0 0,1-6 0 16,2 1 0-16,1-3 0 0,2 1-112 0,0 0-16 15,1 0 0-15,1 2 0 0,-2 1 0 0,2 2 0 16,2 2 0-16,-1 3 0 0,-1 4 64 0,0 3 0 16,-3 3 0-16,-1 4 0 15,-1 4-112-15,0 6-16 0,1 7 0 0,0 3 0 16,-4-4 160-16,0 5 32 0,1 8 0 0,-1 0 0 16,-2 6-64-16,0 3 0 0,0 2 0 0,-1 4 0 15,-3 4 112-15,1 5 16 0,0 5 0 0,-1-1 0 16,-3-4-208-16,1-4-48 0,2-3 0 0,-1-6 0 15,1-4 112-15,0-5 16 0,1-4 0 0,-3-5 0 0,-1-8-256 0,0 0 0 16,0 0 0-16,4-17-6032 16,-2-13-1264-16</inkml:trace>
  <inkml:trace contextRef="#ctx0" brushRef="#br0" timeOffset="-205250.82">3656 15233 5055 0,'-2'15'448'0,"4"-6"-448"0,-1 0 0 0,0 8 0 0,2 8 656 0,1 2 48 32,0-1 0-32,1 0 0 0,0 0-320 0,0 0-48 15,1 2-16-15,-1-1 0 0,-1-1-48 0,0 3-16 16,-2-3 0-16,1 1 0 0,-1-1 112 0,1-4 16 16,0 1 0-16,-1-3 0 0,0-1-112 0,0-2-16 15,1-2 0-15,-2-6 0 0,-1 2-48 0,1-6-16 16,-1-5 0-16,0 0 0 0,0 0 208 0,0 0 48 15,0 0 0-15,3-10 0 0,-2-3-160 16,1-3-32-16,0-2 0 0,1-1 0 0,-1 0 160 0,2-1 32 0,1 7 0 0,1-2 0 16,-1 0-112-16,0 2-16 0,2 0 0 0,-1 3 0 0,-1 3-48 0,2 1-16 15,1-1 0 1,-2 5 0-16,-1 0-96 0,2 2-32 0,2 4 0 0,-1-1 0 16,-2 2 208-16,2 3 48 0,1 2 0 0,-1 1 0 15,-3-1-160-15,2 3-32 0,-1 3 0 0,0 1 0 16,-1 1 64-16,0 0 0 0,-1-5 0 0,0-1 0 0,-3-3-64 0,2 0 0 0,1-1 0 0,-2-3 0 31,-2-5-192-31,0 0-256 0,6 2 48 0,-1-4-6512 31,-1-3-1280-31</inkml:trace>
  <inkml:trace contextRef="#ctx0" brushRef="#br0" timeOffset="-204832.02">4182 15575 3455 0,'0'0'304'0,"8"2"-304"0,-1 2 0 0,0 2 0 0,1-1 512 0,1 3 64 16,1 2 0-16,-1 3 0 0,0 1 0 0,1 3 0 15,1 3 0-15,-1 5 0 0,1 3-112 0,-2 9-16 16,0 8 0-16,0 2 0 0,-1 0-48 0,0-2-16 16,-1 3 0-16,0-5 0 0,-2-3 112 0,2-1 16 0,-1 1 0 0,-1 3 0 15,-1 5-64 1,1-3 0-16,1-2 0 0,-1-6 0 0,0-3-144 0,0-5-48 16,-1-5 0-16,0-2 0 0,-1-2-96 0,-2-7-32 0,0-4 0 0,1-1 0 0,-2-8-128 0,0 0-272 15,0-8 64-15,-2-7 16 16,0-15-256-16,0-2-64 0,2 1 0 15,0-3 0-15,-1-1 512 0,1 1 0 16,1 0 0-16,1 0 0 0,-1 0 320 0,3 2-64 0,4 0 0 0,0 2 0 16,-2-2 0-16,3-2 0 0,3-6 0 15,6 2 0-15,7 4 0 0,0 4 0 0,-3 2 0 0,0 5 0 16,0 1-48-16,0 2-16 0,-1 5 0 0,0 2 0 16,0 2 0-16,-1 2 0 0,-2 4 0 0,4-2 0 15,-4 7 0-15,-2 0 0 0,-6 3 0 0,-1 2 0 16,-1 2 160-16,-1 2 32 0,-2 4 0 0,-1 4 0 15,-3 9-112-15,-2 1-16 0,-3-1 0 0,-5 7 0 0,-3-3 64 0,-2 0 0 16,1-9 0-16,-3 1 0 0,-1-3 0 0,-1 1 0 16,-2-2 0-16,-3-2 0 0,-6-3-112 0,2-3-16 0,2-3 0 0,4-3 0 15,6-4-192-15,2-5-160 0,3-7 32 0,4-5-6704 32,2-5-1328-32</inkml:trace>
  <inkml:trace contextRef="#ctx0" brushRef="#br0" timeOffset="-204595.52">4996 15486 2527 0,'0'0'224'0,"0"0"-224"0,8-1 0 0,-2 1 0 0,-6 0 560 0,7 4 64 0,-2 0 16 0,0 2 0 16,-1 3 0-16,0 3 0 15,-1 1 0-15,-2 3 0 0,-2 1-160 0,-1 2-32 0,1 5 0 0,0 2 0 16,-1 2-48-16,1 2-16 0,1 3 0 0,0 5 0 16,0 2-48-16,4-1-16 0,2-5 0 0,8-5 0 15,6-4 64-15,3-3 0 0,-3-3 0 0,3-2 0 16,-1-5-64-16,1-1 0 0,1-4 0 0,-1 0 0 15,-1-3 0-15,0-2 0 0,-1-4 0 0,-1-1 0 16,-2-1 112-16,-1-2 16 0,-1-2 0 0,-2-2 0 16,-1-4 48-16,-1-4 16 0,-3-7 0 0,1-7 0 15,-2-3-112-15,-3 1-16 16,-1-1 0-16,-1-2 0 0,0-1-256 0,-2-2-128 0,-1-3 128 0,0 0-6016 16,0-5-1216-16</inkml:trace>
  <inkml:trace contextRef="#ctx0" brushRef="#br0" timeOffset="-204415.83">5541 14954 3903 0,'0'0'352'0,"0"0"-352"0,0 0 0 0,4 11 0 16,0 2 688-16,1 2 64 0,3 5 16 0,-2 2 0 15,-1 4-112-15,2 4-16 0,-1 3 0 0,6 3 0 16,5 6-192-16,-4-3-64 0,-4 8 0 0,0 1 0 0,-1-2 160 0,0-2 32 16,-1-2 0-16,-2-2 0 0,0-2-208 0,-1-3-48 15,-3-3 0-15,2-2 0 0,1 5 0 0,0-8 0 16,-2-5 0-16,0-5-4544 15,-2-4-896-15</inkml:trace>
  <inkml:trace contextRef="#ctx0" brushRef="#br0" timeOffset="-204262.89">5519 15579 3215 0,'0'0'288'0,"0"0"-288"0,0 0 0 0,0 0 0 0,7-2 464 0,1 1 48 16,-1 0 0-16,2-1 0 0,4 0-64 15,7-1 0-15,7-2 0 0,3 0 0 0,0-2-192 0,0 1-64 16,-1-2 0-16,1 0 0 0,0-1 0 0,-1 1 0 15,1-4 0-15,3 1 0 0,0-2-192 0,-1 0 144 32,1-2-144-32,6-7-2368 15,9-8-544-15</inkml:trace>
  <inkml:trace contextRef="#ctx0" brushRef="#br0" timeOffset="-203747.88">6560 15251 3903 0,'0'0'352'0,"-5"6"-352"0,-3-2 0 0,-2 2 0 0,-2 2 576 0,-4 10 64 15,-2 10 0-15,-1-1 0 0,-5-5-256 0,-2-2-64 16,-3-1 0-16,-1-1 0 0,0 2 0 0,-7 1 0 16,-9 0 0-16,6-4 0 0,6 0 64 0,5-2 0 15,4 0 0-15,7-4 0 0,6 0 0 0,4-3 0 16,5-3 0-16,3-5 0 0,0 0 48 0,7 6 16 0,5 0 0 0,9 0 0 16,8 1-160-16,2-1-32 15,-1 1 0-15,1-1 0 0,2 1 112 0,-1 2 16 0,0-1 0 0,-1 2 0 16,-1 2-64-16,-4 1 0 0,-3 0 0 0,0 1 0 15,-4-1 0-15,-3 0 0 0,-3 0 0 0,-3 2 0 16,-3 0 64-16,-3 5 0 16,-4 10 0-16,-3-3 0 0,-2-2 0 0,-2-8 0 0,-2 0 0 0,-1-4 0 15,-3 0-112-15,-3-1-16 16,-2-4 0-16,-2-1 0 0,0 1 0 0,-3-3 0 0,1-3 0 0,0-4 0 16,1 0-96-16,0-2-32 0,0-7 0 0,-1-4 0 15,-1-10-128-15,7-2-176 0,11-2 48 0,5-9 0 31,5 0-256-31,4 2-64 0,4-1 0 0,6 3 0 0,1 2 64 0,4 1 0 0,1 2 0 0,1 3 0 16,0 2 96-16,-7 9 32 0,1 0 0 0,-1 2 0 16,1 2 256-16,0 3 144 0,-2 1-16 0,0 2 0 15,-1 4 64-15,3 1 0 0,-2 1 0 0,-1 4 0 0,-2 4 96 0,-2 2 32 16,-1 1 0-16,-1 2 0 0,-4 2-112 0,0 2-16 16,-2-1 0-16,4 4 0 0,7 1-192 0,-3 0 144 15,-5 0-144-15,-7-1 128 0,-7 0 112 0,-1-3 16 16,2 0 0-16,2-3 0 0,1-2-64 0,6-3 0 0,5-3 0 15,1-2 0-15,-2-5-352 0,1-3-80 0,0-1-16 0,0-6-6400 32,-1-2-1296-17</inkml:trace>
  <inkml:trace contextRef="#ctx0" brushRef="#br0" timeOffset="-203395.15">6878 15197 3455 0,'8'-20'304'0,"-4"14"-304"0,1-3 0 0,1 1 0 0,0 0 416 0,2 0 32 16,0 0 0-16,1 3 0 0,0 1-64 0,1 1 0 15,1 1 0-15,1 1 0 0,2 1 0 0,0 2 0 16,-1 2 0-16,2 3 0 0,-1 0 64 0,-1 3 0 0,-1 0 0 16,-1 3 0-16,1 4 0 0,-1 0 0 0,-4 2 0 0,0 10 0 15,-2 9 48-15,-2 0 16 0,-3-3 0 0,-3 0 0 16,-1-5-160-16,-1 0-32 0,0 0 0 0,0-2 0 16,-2-2 64-16,2-2 0 0,0-1 0 0,2-3 0 15,3 1 0-15,1-4 0 0,1 0 0 0,4 8 0 16,3-2-208-16,-1-8-48 0,3 0 0 0,2 2 0 15,2 0 160-15,9 9 32 16,7 7 0-16,-1-2 0 0,-3-3-112 0,1-4-16 0,-1-1 0 0,-5-7 0 16,0 1-48-16,-1 0-16 0,-2 0 0 0,-2-1 0 15,-2-2 160-15,-2-1 32 16,-2 0 0-16,-4-2 0 0,-1-1-160 0,-4 1-32 0,-2-2 0 0,-5 1 0 16,-4-1 208-16,-4-1 48 0,-4 0 0 0,-4-3 0 15,-2-2-112-15,-7-3-16 0,-7-4 0 0,1-3 0 16,0-3-256-16,9 0 0 0,0-6 0 0,2-5 0 15,1-4-256-15,6-11-96 0,4-12-32 0,3-2-6336 16,5 4-1280-16</inkml:trace>
  <inkml:trace contextRef="#ctx0" brushRef="#br0" timeOffset="-203115.88">7483 15530 4351 0,'8'6'0'0,"3"0"0"16,-1 1 448-16,2 1 112 0,1 1 16 0,0 0 0 15,0-1-160-15,0-2-32 0,-1-1 0 0,-1-1 0 31,1 0-48-31,0-1-16 0,0-1 0 0,-2-2 0 16,0-1 160-16,0 0 32 0,-1-3 0 0,-1 1 0 0,-1-3-160 0,0-1-32 16,-1 1 0-16,0-1 0 0,-3-2 112 0,-1 1 16 15,-2 2 0-15,-2-3 0 0,0 1 96 0,-2 1 32 16,-3 2 0-16,1 1 0 0,-2 3-208 0,-1 2-48 16,-1 3 0-16,-2 4 0 0,-1 2 64 0,0 3 0 15,1 4 0-15,2 0 0 0,0 5-112 0,3 2-16 16,0-1 0-16,5 1 0 0,2-2-48 0,5 0-16 0,3 0 0 0,3-2 0 15,2-2 112-15,6-2 16 0,4-3 0 0,10-3 0 16,7-3-320-16,20-3 0 0,-7-6 0 0,-17-3 0 0,1-5 0 0,3-5 0 16,-1-2 0-16,1-2-6016 15,2-6-1280-15</inkml:trace>
  <inkml:trace contextRef="#ctx0" brushRef="#br0" timeOffset="-202949.2">8658 15281 5887 0,'0'0'0'0,"-1"20"0"0,-1 11 608 0,0 1 128 16,-2-5 32-16,0 0 0 0,-1 1-256 0,0-4-64 16,-1 3 0-16,1-1 0 15,0-3 0-15,-2 8 0 0,2-6 0 0,3-10 0 16,-1-4 112-16,0 2 16 0,3-13 0 0,0 0 0 16,0 0-112-16,0 0-16 0,0 0 0 0,0 0 0 15,0-10-256-15,2-2-48 0,-1-2-16 0,2-8-4640 16,-1-3-928-16</inkml:trace>
  <inkml:trace contextRef="#ctx0" brushRef="#br0" timeOffset="-202554.75">8565 14991 3903 0,'0'0'352'0,"0"0"-352"0,0 0 0 0,2 8 0 16,2 1 176-16,3 2-48 0,1 0 0 0,7-2 0 16,3 0-128-16,1-2 0 0,4 0 0 15,1 1 0-15,12 0 0 0,10-4 0 0,1 3-176 16,-6 2-64-16,-10-4-16 0,3 1 0 0,1 3 0 15,-1 2 256-15,-4-3 0 0,-3 1 0 16,-3 0 368-16,-3 0 112 16,-3 0 32-16,-4 2 0 0,1 2-112 0,-4-2-16 0,-1 1 0 0,-5-1 0 15,-3-2 64-15,0 1 0 0,-4 1 0 0,1-4 0 16,1-7 0-16,-4 7 0 0,2-1 0 0,0 0 0 16,0 0-64-16,2-6 0 0,0 0 0 0,0 0 0 15,0 0-192-15,-2 11-64 0,0 8 0 0,0 3 0 0,5-7 160 0,1-2 32 31,0 0 0-31,1-2 0 0,0-1 0 0,2-1 0 0,1 1 0 0,0 1 0 0,-2-1 0 0,-1 0 0 16,0 1 0-16,-1-1 0 0,0 1 48 0,-1-1 16 16,-2 1 0-16,-1-1 0 0,-2-2-64 0,-1 0 0 0,-1 0 0 0,-4 1 0 15,-2 0 112-15,3-7 16 0,1 2 0 0,-6-2 0 16,-1-1-160-16,5-1-32 0,0 0 0 0,-1-1 0 16,0-1-48-16,0 0-16 0,-1-1 0 0,0 2 0 15,3-4-192-15,0 1-160 16,2 0 32-16,1-3-5952 0,1 1-1168 0</inkml:trace>
  <inkml:trace contextRef="#ctx0" brushRef="#br0" timeOffset="-202392.98">10482 15632 1375 0,'19'-1'128'0,"-19"1"-128"0,0 0 0 0,0 0 0 0,-11-7 0 0</inkml:trace>
  <inkml:trace contextRef="#ctx0" brushRef="#br0" timeOffset="-201464.72">10447 15650 3903 0,'39'3'352'0,"-25"-2"-352"0,-3-1 0 0,0 0 0 0,2-1 688 0,2-3 64 16,0-1 16-16,1-3 0 16,0-4-160-16,1-2-32 0,1-3 0 0,1-4 0 15,1-5-192-15,1-1-64 0,1-6 0 0,1-7 0 16,0-16 64-16,-1 2 0 0,-1 5 0 0,7-20 0 0,-4 9 0 0,-10 19 0 16,0-3 0-16,-2-8 0 15,-1-12 96-15,-2 3 32 0,0 6 0 0,0 8 0 0,1 6-112 0,0 9-16 16,-4 4 0-16,1 8 0 0,-2 5-48 0,-1 7-16 0,-3 1 0 15,-1 7 0-15,0 0 112 0,0 0 16 0,0 11 0 0,1 4 0 16,2 6-64-16,-2 14 0 0,-1 16 0 0,-1 2 0 16,-3 1-144-16,1-1-48 0,2 0 0 0,1 1 0 15,-1-3-192-15,1-2 144 0,0-2-144 0,4 0 128 16,2 3 320-16,6-5 48 0,5-9 16 0,1-8 0 16,0-3-368-16,1-5-144 0,-1-6 128 0,1-4-128 15,1-3 240-15,-3-6-48 0,1-2 0 0,0-4 0 16,2-5-352-16,1-6-80 0,1-11-16 0,0 0 0 31,2 2-256-31,-1 1-48 0,2-1-16 0,-2 1 0 0,19-15 320 0,-18 16 48 0,-7 6 16 0,-2 1 0 16,1 2 192-16,-3-2 0 0,-3 3 0 0,-1 1 0 0,-2 2 160 0,-2 2 80 15,-2-2 16-15,-5 2 0 0,-3 3 192 0,-1-2 64 16,-3 2 0-16,-3 4 0 0,-1 1-208 0,-3 1-48 31,-2 4 0-31,-6 3 0 0,1 4-256 0,0 5 160 0,4-2-160 0,1 4 128 0,0 0 0 0,1 2 0 16,1 1 0-16,4 5 0 15,3 6-128-15,4-3 128 0,2-4-128 0,6-2 128 0,4-4-128 0,3-1 128 16,3-4-128-16,4 0 128 0,4-6-128 0,2-1 128 16,3-4-128-16,10-3 128 0,-8-2 112 0,5-1 16 15,2-4 0-15,-1-1 0 0,-3 1 48 0,-2-10 16 16,-3-5 0-16,-4 2 0 0,11-11-320 0,-18 13 0 16,-5-2 0-16,-4 2 0 0,-1-1 208 0,-3-8-16 0,-8 1 0 0,2 10 0 31,-1-2-48-31,-3 1-16 0,-1-3 0 0,3 7 0 0,-1 0-400 31,2 2-96-31,2-1-16 16,2 2 0-16,0 0-352 0,3 1-80 0,4 0-16 0,3 1 0 0,4 0 464 0,4 1 96 0,2-1 16 0,2 3 0 0,1-1 256 0,2 4 0 15,1-3 0-15,-2 2 0 0,1 1-208 0,-1 1 16 16,0 0 0-16,6 1 0 0,-4 1 192 0,-3 2 0 16,-8-3 0-16,-1 4 0 0,-1-1 0 0,-3 1 256 15,-3 0-48-15,-4 2-16 0,-1 2-48 0,-3-2-16 0,-5 0 0 0,-1 1 0 16,-2 0 160-16,0 1 32 0,-2 2 0 0,0-4 0 15,2 1-320-15,1 0 0 0,2 0 0 0,1 1 0 16,3 0 0-16,3-2 160 16,1 1-160-16,4 1 128 0,5 0-128 0,1 2-176 0,0-1 48 0,2 3 0 15,2 1 304-15,6 8 64 0,4 8 16 0,4 0 0 16,1-1-256-16,-3 1 0 0,-2 1 0 0,6 9 0 16,-3-2 0-16,-6-2 0 15,-7-9 0-15,0 0 0 0,-2 3 256 0,-3-2 0 16,-3 2 0-16,-3 5 0 0,-4 8-112 0,-3-1-16 15,-1-5 0-15,-4 0 0 0,-2-6 64 0,-5-2 0 0,-3-3 0 0,-13 4 0 16,-6-7 0-16,2-3 0 0,1-7 0 0,2-1 0 16,2-6 0-16,1-3 0 0,2-4 0 0,3-2 0 15,5-4-192-15,3-2-176 0,3-4 48 0,4-4 0 16,4-2-576-16,7-13-96 16,6-12-32-16,5 2-7056 0,3 6-1424 0</inkml:trace>
  <inkml:trace contextRef="#ctx0" brushRef="#br0" timeOffset="-201164.01">12491 15581 3679 0,'0'0'320'0,"0"0"-320"0,0 0 0 0,0 0 0 0,0 0 640 0,0 0 48 15,0 0 16-15,0 0 0 0,0 0-64 0,0 0 0 16,0 0 0-16,6 0 0 0,1 2-48 0,-2-1-16 16,-5-1 0-16,7 3 0 0,-2 2-96 0,-1-1-32 15,-4-4 0-15,2 9 0 0,1 0-48 0,0 1-16 16,-3 1 0-16,-2 2 0 0,1-1 0 0,-2 2 0 15,0 0 0-15,0 2 0 0,0-2 0 0,1 1 0 16,-4 0 0-16,3-2 0 0,1-2-96 0,4-1-32 16,0 2 0-16,3-3 0 0,3 0 160 0,1-2 32 0,2-1 0 0,4 6 0 15,9 3-160-15,1-5-32 0,-1-12 0 0,1 0 0 16,-1-1 64-16,0 0 0 0,2 0 0 0,6-3 0 16,-6-3 0-16,-4 0 0 0,-6 0 0 0,-2-1 0 15,-1-1-64-15,0-1 0 0,-2-2 0 0,-2-3 0 16,-2 0-400-16,0-2-96 0,-1-5-16 0,0-1-6400 15,-2-7-1296-15</inkml:trace>
  <inkml:trace contextRef="#ctx0" brushRef="#br0" timeOffset="-200754.78">13267 14795 5519 0,'5'41'496'0,"-1"-27"-496"0,1-2 0 0,1 2 0 16,1 2 704-16,-2 1 64 0,-3-3 0 0,0 9 0 15,-3 3-624-15,-4-1-144 0,-2 1 0 32,-1 2 960-32,-2 2 144 0,-2 1 48 0,-17 19 0 0,1 6-928 15,9-12-224-15,4-2 0 0,3-6 656 0,3-3 96 16,2-3 16-16,2-7 0 0,0-1-160 16,2-3-32-16,2-4 0 0,5-7 0 0,6-1-448 15,9-5-128-15,2-3 0 0,1-4 384 0,-1-4 48 16,-2-3 16-16,9-14 0 0,2-11-208 0,-4 1-48 0,-8 10 0 0,0 0 0 15,2-2 112-15,-2 2 16 0,-2 3 0 0,-2 0 0 16,0 3 0-16,-2 3 0 0,-4 1 0 0,-3 6 0 16,-1-1-320-16,-3 6 0 0,-1 5 0 15,0 0 416-15,0 0 32 0,-4 5 0 0,0 6 0 16,0-2-160-16,2 5-32 0,1 2 0 0,2 1 0 16,1 0 0-16,4 9 0 0,0 4 0 0,5 0 0 15,0-4 64-15,5-3 0 0,2-2 0 0,20 6 0 16,5-4-320-1,4-5 0-15,-1-3 0 0,-12-3 256 0,-2-4 0 0,-1 0 0 0,1-2 0 0,-4 0-256 16,-4-1 0-16,-5 0-8192 16,-3 0-1504-1</inkml:trace>
  <inkml:trace contextRef="#ctx0" brushRef="#br0" timeOffset="-199294.06">4341 17195 4367 0,'0'0'384'0,"0"0"-384"0,6-2 0 0,0-1 0 0,2-1 496 0,2 0 16 16,5 0 0-16,0 2 0 0,2-2-160 0,8 1-32 15,9-2 0-15,0 4 0 0,-2 1-48 0,1 0-16 16,0 2 0-16,-2 4 0 0,-1 1-96 0,-1 6-32 15,-1 4 0-15,-3 4 0 0,-3 3 208 0,-2 10 48 16,-3 11 0-16,1 18 0 0,-4-11-256 16,-6-4-128-16,-5-11 128 0,-3-2-128 0,-3-3 128 0,-2-3-128 15,-3-3 128-15,-2-2-128 0,-1-3 224 0,0-5-32 0,-1-2 0 0,-4-1 0 16,2-4 320-16,1-4 48 0,2-5 16 0,2-7 0 16,3 1-112-16,0-6-16 15,3-5 0-15,1-5 0 0,5-3-48 0,2-6-16 0,2-8 0 0,2-2 0 16,2 2-144-16,4-2-48 0,2 3 0 0,1-1 0 15,3 5 112-15,2-1 16 0,2 3 0 0,0 4 0 16,0 0-64-16,1 1 0 0,1-1 0 0,4 5 0 16,3 3-256-16,-2 2 160 0,-6 1-160 0,-4 4 128 31,-3 7-512-31,-3-1-96 0,-6 3-32 0,1 4 0 0,-3 5 160 0,-4 3 32 0,-4 0 0 0,0 3 0 16,-2 2 320-16,1 2 0 0,-2 4 0 0,2 1 0 15,0 4 0-15,-1 1 0 0,1 1 0 0,1 8 0 0,1 7 0 31,2 2 0-31,2 0 0 0,3-4 0 0,1-3 240 0,0-6-48 0,3-2 0 0,2-4-48 0,1-2-16 0,0-4 0 0,2-2 0 16,0-1 112 0,2-4 16-16,-2-6 0 0,-1-1 0 0,1 0 48 0,-1-5 16 0,0-6 0 15,-1 1 0-15,1 0-112 16,0-4-16-16,-2-8 0 0,0-7 0 0,1-5 64 0,-2-1 0 0,-2-1 0 0,0 0 0 0,-2-3-112 0,0-1-16 16,0 4 0-1,6-2 0-15,7 1-400 0,-1 3-96 0,-4 4-16 16,-1 1-5792-1,1 3-1168-15</inkml:trace>
  <inkml:trace contextRef="#ctx0" brushRef="#br0" timeOffset="-199004.04">5856 17147 16575 0,'11'16'1472'0,"-5"-8"-1168"0,2-1-304 0,1 4 0 0,-1 1 464 0,1 3 48 15,-1 5 0-15,0-1 0 16,-2 0-320-16,1 3-48 0,-5-3-16 0,1 1 0 16,-2 1 160-16,1 5 32 0,-2 6 0 0,0-2 0 0,-2-9-320 0,1-1 160 15,0-2-160-15,1-4 128 0,0-3-128 0,0-3 128 16,-2-1-128-16,2-7 128 0,0 0 0 0,0 0 0 15,0-6 0-15,2-12 0 0,0-14-128 0,2 0 0 16,0 10 0-16,3-1-176 0,1 0 352 0,1 1 64 0,1-2 16 0,2 2 0 16,2 0-64-16,2 4 0 0,1-2 0 0,1 5 0 15,2 2-192-15,3 1 0 0,6 0 0 0,1 6 0 16,-2 2 0-16,-4 1 0 0,-2 4 0 16,-1 3 352-16,-3 3 32 0,-2-1 0 0,-3 2 0 15,-3 3-160-15,1 0-32 0,-2 0 0 0,0 3 0 16,-3-1 64-16,0 0 0 0,-5-2 0 0,2-4 0 15,-1 0-256-15,-2-7 0 0,0 0 0 16,0 0-160-16,0 0-80 0,0 0-16 0,0 0-7104 31,3-12-1408-31</inkml:trace>
  <inkml:trace contextRef="#ctx0" brushRef="#br0" timeOffset="-198679.13">6766 17074 4831 0,'17'16'432'0,"-12"-10"-432"0,1 2 0 0,1 2 0 0,3 2 544 0,-3 1 32 32,0 0 0-32,-1 2 0 0,0-2-160 0,-1 2-32 0,-1 2 0 0,-3 2 0 0,-1 3-384 31,0-4 0-31,0-4 0 0,0-3 848 0,-1-3 96 0,1-8 16 0,0 0 0 31,0 0-768-31,0 0-192 0,0 0 0 0,2-10 448 0,2-1 48 0,-1-1 16 16,2-1 0-16,3-1-368 0,1-1-144 0,-1 5 128 0,2-2-128 15,2-1 288-15,1 1-32 0,1 2 0 0,2 1 0 16,1 2 0-16,0-1 0 0,0 3 0 0,0 1 0 0,0 3 112 0,0 2 16 16,0 2 0-16,1 2 0 15,-1 2-112-15,0 2-16 16,-1 1 0-16,-2 2 0 0,0 2 112 0,3-1 16 0,3-2 0 0,-3 2 0 0,1 1-64 0,-4 0 0 0,-3-2 0 0,-3-1 0 16,-3-2-192-16,-1-3-128 0,-4-6 128 0,0 0-128 15,6 4-192-15,-6-4-96 0,0 0-32 0,7-4-5632 16,-1-2-1120-16</inkml:trace>
  <inkml:trace contextRef="#ctx0" brushRef="#br0" timeOffset="-198514.91">7579 17126 1599 0,'3'15'144'0,"-3"-15"-144"0,2 7 0 0,-1 3 0 0,0-1 960 0,2 1 144 15,-2 2 48-15,2 0 0 0,-1-1-576 0,0 0-96 16,-2-2-32-16,0 3 0 0,0-1-48 0,0-3-16 15,-2 0 0-15,2-8 0 0,0 0-48 0,0 0-16 16,0 0 0-16,0 0 0 0,-6 0-48 0,1-4-16 16,-2-5 0-16,1-3-3328 0,-1-1-688 15</inkml:trace>
  <inkml:trace contextRef="#ctx0" brushRef="#br0" timeOffset="-198160.44">7751 16980 4143 0,'14'8'368'0,"-4"-3"-368"0,6 2 0 0,1 3 0 15,-3-1 688-15,1-1 64 0,2 1 16 0,0 2 0 16,-2 2-320-16,0-3-48 0,-2 3-16 0,-2 0 0 0,0 0 0 0,-3 2 0 0,-5-1 0 0,1 2 0 16,2 1-48-16,-3-2-16 0,0 0 0 0,-2 0 0 15,1 1 112-15,-2 1 16 0,0-3 0 0,0 2 0 16,0-1-160-16,1 0-32 0,2-2 0 0,1 0 0 16,1 0-48-16,1 0-16 0,3-1 0 0,2 5 0 15,1 7 0-15,1 0 0 0,1-5 0 0,2 0 0 16,1-1 160-16,-1 0 32 0,1 0 0 0,3 3 0 15,-3-1-160-15,-3-1-32 0,-3-6 0 0,-2 2 0 16,-3 0 112-16,-2-2 16 16,-1 2 0-16,-4 0 0 0,-3 2 0 0,-3 0 0 0,-2 0 0 15,-3-1 0-15,-2-2-160 0,-3 2-32 0,-1 0 0 0,-2-1 0 16,1-1 64-16,-4-2 0 0,-1-3 0 0,0-1 0 16,2-3 96-16,0-1 32 0,-2-2 0 0,1-2 0 15,-1-3-512-15,2-1-112 0,3-1-16 0,3-2 0 31,4 0-144-31,8-3-48 0,7 0 0 0,5-2-5184 0,2 1-1024 0</inkml:trace>
  <inkml:trace contextRef="#ctx0" brushRef="#br0" timeOffset="-197931.53">8709 16709 5295 0,'0'0'464'0,"0"0"-464"0,0 0 0 0,6 9 0 0,1 2 656 0,1 3 48 16,0 2 0-16,-1 3 0 0,0 5-256 0,-2 3-64 15,2 11 0-15,-1 1 0 16,-2-1 64-16,0 1 0 0,0 0 0 0,-3-1 0 0,-1-2-64 0,0 1 0 16,-1-6 0-16,0 0 0 0,-2-2 64 0,0-3 0 15,1-2 0-15,-4 3 0 0,0-4-112 0,-1-4-16 16,1-6 0-16,-1-4-4608 15,1-5-912-15</inkml:trace>
  <inkml:trace contextRef="#ctx0" brushRef="#br0" timeOffset="-197645.39">9006 16722 6671 0,'20'-5'592'0,"-10"4"-464"0,7 1-128 0,3-2 0 0,-1 1 432 0,2 1 64 15,-1 0 16-15,-1 1 0 0,1 2-112 0,-2 2-16 16,-1 2 0-16,1 3 0 0,-2 3 64 0,-2 3 0 16,-3 2 0-16,-2 11 0 0,-3 11-64 0,-2 2 0 15,-3-2 0-15,-1-9 0 0,-2 2 64 0,-2 0 0 16,-1-3 0-16,-3 0 0 0,-1 0 0 0,1-2 0 16,0 1 0-16,0-3 0 0,2-2-160 15,0-2-32-15,3-3 0 0,-1 1 0 0,1-6 112 0,0-1 16 16,1-4 0-16,1-2 0 0,-1-1-64 0,2-6 0 15,0 0 0-15,0 0 0 0,-1-5-320 0,0-5-128 16,-1-6 0-16,0-9-5600 16,0 2-1120-16</inkml:trace>
  <inkml:trace contextRef="#ctx0" brushRef="#br0" timeOffset="-196944.16">9479 16656 4143 0,'8'11'368'0,"-3"-3"-368"0,2 3 0 0,2 2 0 16,1 1 640-16,2 4 48 0,1 2 16 0,2 2 0 16,-2 4-368-16,0 8-64 0,0 10-16 0,-3-9 0 15,-1-2 0-15,0 0 0 0,-1-1 0 0,-1-2 0 0,-2-4 208 0,0 0 48 16,0-2 0-16,1-3 0 0,-3-2-112 0,1-3-16 16,0-2 0-16,0-3 0 0,0-2-48 0,-4-9-16 0,0 0 0 0,0 0 0 15,0 0 208-15,0 0 48 0,0 0 0 0,3-5 0 16,-1-3-160-16,1-3-32 0,0-2 0 0,0 0 0 0,1-4-48 0,2 0-16 15,-1-1 0-15,0 0 0 16,2 1-48-16,0 3-16 16,1 0 0-16,1 4 0 0,-1 2 0 0,1 2 0 0,0 0 0 0,3 5 0 15,-1 2 0-15,-1 6 0 0,-1 0 0 0,-1 2 0 16,-2 0-256-16,1 3 160 0,1 2-160 0,-2 0 128 16,-1 1 208-16,1-1 48 0,-1 0 0 0,0-1 0 15,-1-1-64-15,1 0 0 0,2-4 0 0,-2-1 0 16,-1-1-192-16,5-3-128 0,5 0 128 0,3-2-128 15,-4-2 176-15,-1-2-48 0,-1 1 0 0,-1-3 0 16,0-2 64-16,1-1 0 0,-2-1 0 0,0 0 0 16,0 0-192-16,-2 1 0 0,-1-1 0 0,2 1 0 15,0 2 0-15,0 0-272 0,0 3 64 0,-1-1 16 16,1 1-160-16,0 2-32 0,-1 1 0 0,-2 1 0 16,-5-1 112-16,6 5 16 0,2-2 0 0,0 1 0 15,0 1 256-15,-2 0 256 0,1 2-64 0,-1-3 0 16,1 0-48-16,-2 1-16 0,-5-5 0 0,5 4 0 0,2 1 64 0,-1-3 0 15,1 0 0-15,1-1 0 0,-1 0-64 0,3 1 0 0,0-2 0 0,2-2 0 16,-1 1 64-16,2-2 0 0,1 1 0 0,0-2 0 16,0-1-64-16,1-2 0 0,0 2 0 0,-2-2 0 15,-1 0 160-15,-3-1 32 0,-1 1 0 0,-2 1 0 16,0-3-112-16,-4 1-16 0,0 0 0 0,-4 2 0 0,-2 0-192 0,-1 1 144 16,-1 1-144-16,-2 0 128 0,-1 3 0 0,0 2 0 15,-1 3 0-15,1 0 0 0,0 5-128 0,1 0-176 16,0 6 48-16,3 0 0 0,1 2 128 0,2 2-128 15,0-3 128-15,2 3-128 0,2-1 128 0,0 0 176 16,4-5-48-16,1 0 0 0,6 2-128 0,4-4 0 16,2-2 0-16,7-3-176 0,6-5 176 0,4-2 0 31,-1-5 0-31,0-1 0 16,3-4-384-16,1-2-64 0,-1-4 0 0,-8 4-7264 0,1-6-1456 0</inkml:trace>
  <inkml:trace contextRef="#ctx0" brushRef="#br0" timeOffset="-196755.06">11812 16781 3903 0,'0'0'352'0,"4"6"-352"0,0 1 0 16,-1 2 0 0,0 3 992-16,2-2 128 0,3 3 32 0,-3 8 0 15,-3 9-624-15,-2 1-112 0,0-2-32 0,-2-2 0 0,1 1 112 0,-2-5 16 16,1-1 0-16,-2-1 0 0,0-1-64 0,-1-2 0 15,0-2 0-15,-1-2 0 0,1-2 112 0,0-2 16 16,0-1 0-16,-2-5 0 0,1 0-160 0,-1-3-32 16,-1-1 0-16,-1-2-5056 15,-1-5-1008-15</inkml:trace>
  <inkml:trace contextRef="#ctx0" brushRef="#br0" timeOffset="-196605.63">11473 16626 4143 0,'17'2'368'0,"-10"0"-368"0,4 0 0 0,5 1 0 0,4 1 224 0,3-2-32 15,-1 1 0-15,1 2 0 0,2-2-192 0</inkml:trace>
  <inkml:trace contextRef="#ctx0" brushRef="#br0" timeOffset="-196280.23">12072 16716 2991 0,'24'-2'256'0,"-14"2"-256"0,2-1 0 0,1 0 0 15,1-2 416-15,-1 0 32 0,-2 2 0 0,-1-3 0 16,1 2 48-16,-2-1 16 0,-1-1 0 0,-8 4 0 16,0 0-208-16,0 0-48 0,0 0 0 0,0 0 0 15,0 0 0-15,0 0 0 0,0 0 0 0,0 0 0 16,0 0 0-16,-3 8 0 0,-1-2 0 0,2 2 0 0,2 0 320 0,0 0 48 16,0 0 16-16,0 1 0 0,1 0-256 0,1 4-64 15,0 0 0-15,2-4 0 0,1 2 64 0,3 2 0 16,0-3 0-16,2 3 0 15,2 0-112-15,-1 7-16 0,0 10 0 0,1-4 0 0,-2-4 112 0,-2-6 16 16,0-3 0-16,0 0 0 0,-1 0 96 0,1 0 32 16,-1 0 0-16,-3-2 0 0,-3 1-208 0,-1-1-48 15,-3-1 0-15,-1 0 0 0,-2 2 64 0,-3-4 0 16,-3 0 0-16,-1 0 0 0,-3 0 0 0,-1-2 0 16,-3-1 0-16,-3 0 0 0,-1 1 0 0,-1-2 0 15,1-2 0-15,2-2 0 0,1 2-160 0,3-2-32 16,2-2 0-16,5 0 0 0,2 0-352 0,3 0-80 15,4-2-16-15,3-3-6304 16,4-2-1264-16</inkml:trace>
  <inkml:trace contextRef="#ctx0" brushRef="#br0" timeOffset="-195728.61">13610 16221 7135 0,'0'0'640'0,"0"0"-512"0,0 0-128 0,2 7 0 0,2 3 528 0,0 3 96 16,-1 4 16-16,-2 9 0 0,-1 11-64 0,-1 3 0 16,-3 2 0-16,-4 15 0 0,-4-2-256 0,-1-3-48 15,0-1-16-15,1-1 0 0,1-2 112 0,0 4 16 0,1 5 0 0,1 0 0 16,1-12 144-16,1-8 48 0,2-10 0 0,2-5 0 16,1-5-64-16,-1-8 0 0,1-1 0 0,2-8 0 15,0 0-192-15,0 0-64 0,5-6 0 0,4-5 0 16,3-3-512-16,2-12-96 0,2-13-32 0,3-3 0 15,3 7 512-15,6 2 112 0,6-2 16 0,1 4 0 16,0-3-64-16,-1 2 0 0,-3 1 0 0,11-8 0 16,-6 6 112-16,-13 15 16 0,-1 3 0 0,-1-2 0 0,-3 4-64 15,-2 2 0-15,-3 3 0 0,-3 3 0 0,-4 3 0 0,-6 2 0 16,0 0 0-16,0 0 0 0,0 0 64 0,-1 10 0 16,-4 3 0-16,-2 3 0 0,1 2-64 0,-3 1 0 15,-4 4 0-15,0-3 0 0,0 4-48 0,1-1-16 16,2 0 0-16,3-3 0 15,3-1 64-15,4-1 0 0,3-1 0 0,5-1 0 0,3-3 0 16,6 0 0-16,4 0 0 0,4-4 0 0,4-1 0 0,3-3 0 16,2-1 0-16,5-2 0 0,5-2 96 0,1-1 32 15,-1-2 0-15,-2-2 0 0,-3-1-208 0,-3-5-48 16,-4 2 0-16,-5-3-8736 16,-3 1-1760-16</inkml:trace>
  <inkml:trace contextRef="#ctx0" brushRef="#br0" timeOffset="-193007.47">16375 17047 1839 0,'0'0'160'0,"1"-7"-160"0,2-1 0 0,-3 8 0 0,0-6 496 0,1-1 64 15,-1 7 16-15,0 0 0 0,0 0-208 0,0 0-48 16,0 0 0-16,0 0 0 0,0 0 208 0,0 0 48 15,0 0 0-15,0 0 0 0,0 0-160 0,3 11-32 0,-2 3 0 0,-2 3 0 16,-3 5-48-16,0 3-16 16,1 5 0-16,-1 5 0 15,-1 6 112-15,-2 11 16 0,1 14 0 0,-1-12 0 16,0-1-160-16,-3 1-32 0,1 0 0 0,0-3 0 0,-1 0 112 0,1-3 16 16,2-5 0-16,1-4 0 0,0-5-64 15,2 3 0-15,1 2 0 0,0-5 0 16,2-6-48-16,-1-8-16 15,1-6 0-15,1-1 0 0,0-3-96 0,0-10-32 0,1-17 0 0,1-6 0 0,0 0-128 16,1-4 0-16,1-2 0 0,1-1 0 0,2 0-272 16,0-4 64-16,2 1 16 0,2-2 192 0,1 1 160 15,1-2-32-15,17-14 0 0,1 3-128 0,-5 7 0 0,-1 5 0 16,5-4 192-16,-4 9 0 0,-3 5 0 16,-1 5 0-16,-2 7 48 0,-3 2 16 0,-1 4 0 0,-2 4 0 15,-4 3-256-15,0 0 0 0,-3 3 0 16,0 1 512-16,-2 1 48 15,-2 2 16-15,-1 2 0 0,-2 1-320 0,-1 12-48 16,-2 10-16-16,-4-1 0 0,-4-2-192 0,-1-3 0 0,3-7 0 16,-1 1 448-16,-2-5 64 15,-2 1 0-15,-1-2 0 0,2-2-512 0,2-1 0 0,2-4 0 16,2-3 304-16,2 0-48 0,5-4 0 0,0 0 0 16,0 0-96-16,0 0-32 0,6 3 0 0,3-1 0 15,2 2-128-15,1-2 0 16,1 0 0-16,5 2 0 0,3 1 0 0,-3 1 0 0,2 0 0 15,-1 1 336-15,-1 1 48 0,-1-1 0 0,2 0 0 16,-2-1-384-16,-3 1 0 0,-2-1 0 0,-2-2 176 16,7 4-48-16,-5-5 0 0,-6-2-7568 15,-6-1-1520-15</inkml:trace>
  <inkml:trace contextRef="#ctx0" brushRef="#br0" timeOffset="-192239.18">17956 17137 2063 0,'0'0'192'0,"0"0"-192"0,8 0 0 0,-8 0 0 0,8-3 288 0,-8 3 32 15,6-1 0-15,-6 1 0 0,8 0-64 0,-8 0 0 16,0 0 0-16,0 0 0 0,0 0 112 0,0 0 16 15,0 0 0-15,0 0 0 0,0 0 144 0,0 0 48 16,5 4 0-16,-5-4 0 0,2 7-64 0,-2 1 0 16,-2-1 0-16,1 1 0 0,1-2 64 0,-3 2 0 15,-3 0 0-15,-1 0 0 0,2 1-160 0,-1-1-32 16,-1 1 0-16,1 0 0 0,-2 1-48 0,-1-1-16 16,-2 2 0-16,-1-1 0 0,1 3 64 0,-2-2 0 15,-2 0 0-15,1 4 0 0,0-3-208 0,-1-1-48 0,0 0 0 0,-1-1 0 16,0 1 64-16,1-1 0 0,0-1 0 0,2 5 0 15,0 9 48-15,2-4 16 16,-1-3 0-16,1-3 0 0,1-7 0 0,2 0 0 0,2-3 0 0,0 0 0 16,6-3-64-16,0 0 0 0,0 0 0 0,0 0 0 15,0 0 0-15,0 0 0 0,0 0 0 0,0 0 0 16,0 0-192-16,0 0 144 16,0 0-144-16,0 0 128 0,6 8 112 0,1 0 16 0,3-2 0 0,1 2 0 15,2 0-256-15,0 0 144 0,-1 1-144 0,1-1 128 0,2 1 0 0,-1-1 0 16,-1-2 0-16,0 1 0 0,0-1 64 0,-4 1 0 0,-1-1 0 15,0 1 0-15,0-2-192 0,-1 1 128 0,0 1-128 0,-1-1 128 16,2-2-128-16,-1 2 128 0,-3-1-128 0,-4-5 128 16,0 0-128-16,0 0 0 0,0 0 0 0,0 0-6720 15,0 0-1392 1</inkml:trace>
  <inkml:trace contextRef="#ctx0" brushRef="#br0" timeOffset="-191800.44">17590 17735 3327 0,'0'0'0'0,"0"0"0"16,0 0 192-16,0 0 64 0,0 0 0 0,0 0 0 16,0 0-64-16,0 0 0 0,0 0 0 0,0 0 0 15,0 0 112-15,0 0 16 0,0 0 0 0,0 0 0 16,8 0 48-16,-8 0 16 0,7 0 0 0,-7 0 0 0,8 3 144 16,0-2 48-16,-8-1 0 0,8-1 0 0,-8 1 0 0,8 1 0 15,0-1 0-15,-8 0 0 0,6 0-256 0,-6 0-64 16,8 0 0-16,-2 0 0 0,-6 0 112 0,8 1 16 0,-1 3 0 0,-7-4 0 15,8 3 48-15,-1-1 16 0,1 2 0 0,0 0 0 16,1 1-112-16,0-1-16 16,2 3 0-16,0 1 0 15,1 3-96-15,0 0-32 16,0-1 0-16,-2 2 0 0,0 0 208 0,0-3 48 0,-1-3 0 0,0 2 0 0,0 1-160 0,0 0-32 16,-1-1 0-16,0-1 0 0,-3-2-48 0,0-1-16 15,0 0 0-15,-5-4 0 0,0 0-192 0,0 0 144 31,7-3-144-31,-4-2-5968 0,-3-4-1280 0</inkml:trace>
  <inkml:trace contextRef="#ctx0" brushRef="#br0" timeOffset="-190687.72">18914 17507 2751 0,'0'0'256'0,"0"0"-256"0,-5 1 0 0,0 2 0 0,0-2 352 0,-1 2 32 15,1-1 0-15,0 0 0 0,1 0-112 0,0 1-16 0,-2 1 0 0,0 1 0 16,1 3 112-16,4 0 16 0,1 1 0 0,1 1 0 16,1 3-112-16,0 0-16 0,3-2 0 0,2 0 0 15,1 1 0-15,1 0 0 0,3-4 0 0,-1 2 0 16,1 2-96-16,2-6-32 0,2 1 0 0,0-4 0 16,1-2 112-16,1-1 16 0,0-3 0 0,6-2 0 15,4-2 192-15,1-3 64 0,-2-3 0 0,-1-3 0 16,-1-2-160-16,0-7-32 0,-2-11 0 0,1-1 0 15,-2 1 64-15,0-1 0 0,-1 3 0 0,4-9 0 16,-3 2-160-16,-2 0-32 0,-3 5 0 0,-3-1 0 16,-1 1 160-16,-3-3 32 0,-2 1 0 0,-1-6 0 15,-2-7-112-15,-3 15-16 0,0 3 0 0,-2 1 0 0,-2 4 208 0,0 4 48 16,-2-1 0-16,0 7 0 0,-2 0-256 0,-2 1-64 16,0 4 0-16,1 4 0 0,1 4 64 0,-2 1 0 15,0 4 0-15,-1 1 0 16,-1 4 144-16,-1 2 48 0,2 0 0 0,0 5 0 0,-1 5-160 0,0 11-32 0,1 12 0 15,1 2 0-15,2-1-48 0,1 2-16 0,1 0 0 0,3 0 0 16,1-1-48-16,1-1-16 0,1-4 0 0,4-1 0 16,0-4 0-16,2-2 0 0,0-2 0 0,1-5 0 15,3-3 0-15,-2 4 0 0,1 8 0 0,0-6 0 16,2-11-352-16,2-3-80 0,-2-3-16 0,0-11-6912 47,1-15-1408-47</inkml:trace>
  <inkml:trace contextRef="#ctx0" brushRef="#br0" timeOffset="-190357.28">19819 17219 4607 0,'0'0'400'0,"0"0"-400"0,-6-2 0 0,-2 2 0 16,0 2 448-16,-1-1 0 0,-2 2 0 0,1-1 0 15,-2 2-64-15,-1 3 0 0,-1-1 0 0,-4 1 0 16,-5 2 112-16,3 3 16 0,1 1 0 0,4 1 0 15,3 0-112-15,4 3-16 0,3 3 0 0,1 7 0 16,1 10-192-16,3-5-64 0,4-10 0 0,8-1 0 16,8-4 160-16,-1-4 32 0,-2-2 0 0,0-2 0 15,1-1 0-15,-1-2 0 0,-2-1 0 0,0-1 0 16,1-4 48-16,-2 0 16 0,-2-4 0 0,0-1 0 0,-1-1-64 0,0-1 0 16,-3 1 0-16,-1-1 0 0,-1-1 112 0,-2-9 16 15,0-6 0-15,-2 1 0 0,-1 5-64 0,-1-1 0 16,-2 2 0-16,-1 0 0 0,-1 1-48 0,-1 0-16 15,-1 2 0-15,-1 0 0 0,1-1-48 0,-2 2-16 0,0 2 0 0,1 1 0 32,2 1-400-32,1-1-96 0,3 2-16 0,2 1-5872 31,3-1-1168-31</inkml:trace>
  <inkml:trace contextRef="#ctx0" brushRef="#br0" timeOffset="-189958.21">20455 17167 3679 0,'0'0'320'0,"0"0"-320"0,0 0 0 0,0 0 0 0,0 0 528 0,0 0 48 16,0 0 0-16,0 0 0 0,0 0 0 0,0 0 0 15,-6 2 0-15,-2 2 0 0,0 0-320 0,-1 1-48 16,-3 0-16-16,2 2 0 0,-1 0 256 0,1 0 64 16,-4 4 0-16,2-1 0 0,2-1-64 0,0 2 0 15,3-3 0-15,0 2 0 0,3 2-48 0,2-4-16 16,-1 1 0-16,3 0 0 0,1 1-48 0,2-1-16 15,-1 2 0-15,2 1 0 0,2 1 0 0,0 7 0 16,1 10 0-16,0-1 0 0,3-4-96 0,-1-2-32 16,0-2 0-16,0-1 0 0,0-1 64 0,-2-4 0 0,-1 2 0 0,1 1 0 15,-2-1 48-15,0 2 16 0,0-2 0 0,-1 3 0 16,-1-2-64-16,-2 2 0 0,-1 1 0 0,-1 2 0 16,-3-3-48-16,-1 0-16 0,-1 0 0 0,0-2 0 15,-2-1 0-15,-2 1 0 0,-2-1 0 0,-1 4 0 16,-1 4 160-16,-2-2 32 0,-1-3 0 0,-5-2 0 15,-6-1-208-15,1-4-48 0,2-4 0 0,-5 1 0 0,3-5-128 16,3 1 0-16,5-4 0 0,3-6 448 0,3 0 48 16,3-1 16-16,2-7 0 0,4-5-368 0,1-1-144 15,1 3 128-15,2 0-128 0,2-1 0 0,2-2-224 16,2 1 32-16,7-5 0 0</inkml:trace>
  <inkml:trace contextRef="#ctx0" brushRef="#br0" timeOffset="-189557.37">20784 17382 9471 0,'-1'31'0'0,"-2"0"0"0,-2-6 304 0,0-5 64 0,-3-2 16 0,1-1 0 16,2-4-208-16,1-1-48 0,0-3 0 0,2-3 0 15,2-6 208-15,0 0 48 0,0 0 0 0,6 0 0 16,2-4-384 0,-2-2 0-16,2-1 0 0,3-6 736 0,-1-8 80 15,-1-9 16-15,2 2 0 0,0 4-512 0,2 1-112 0,-1 2-16 0,6-1 0 0,-3 5-192 31,-2 5 0-31,0 2 0 0,1 2 704 0,-1 1 112 0,-1 3 16 16,0 3 0-16,-1 2-624 0,1 2-208 0,-1 2 144 0,0 8-144 16,-2 3 0-16,-2-2 0 0,1 10 0 15,-2 8 336-15,-1-2-16 0,-1-9 0 0,-1-4 0 16,-2-4-320-16,-1-4 0 16,-1-2 0-16,1-7 0 0,0 0 0 0,0 0 0 0,-4-26-8736 31</inkml:trace>
  <inkml:trace contextRef="#ctx0" brushRef="#br0" timeOffset="-189385.61">21464 16888 5295 0,'15'45'464'0,"-6"-26"-464"16,0-6 0-16,4 2 0 0,3 2 864 0,1 3 80 15,0-3 16-15,0 4 0 0,-2 1-320 0,1 2-48 16,-3 4-16-16,1 8 0 0,-5 2-96 0,-3 3-32 15,-6 0 0-15,-8 28 0 0,-4-2-448 16,-1-18 0-16,-3-2 0 0,-2-4 656 0,1-15 48 0,-4-2 0 0,-2 0-4816 31,-3-5-960-31</inkml:trace>
  <inkml:trace contextRef="#ctx0" brushRef="#br0" timeOffset="-188890.13">18877 16637 5759 0,'-8'15'512'0,"4"-8"-512"16,0 5 0-16,-1 4 0 0,-2 5 400 0,-1 7-16 0,-1 8 0 16,1 3 0-16,1 14-48 0,-1 7-16 0,0 3 0 0,0 5 0 0,0 6 0 0,0 9 0 31,2 11 0-31,1-1 0 0,-1-5 64 0,3 1 0 15,1 5 0-15,5-7 0 0,2-7 48 0,4-9 16 0,4-11 0 0,4-4 0 16,4-12 0-16,3-7 0 0,3-7 0 0,3-8 0 16,4-6-624-16</inkml:trace>
  <inkml:trace contextRef="#ctx0" brushRef="#br0" timeOffset="-188036.07">22030 16468 3215 0,'0'0'288'0,"0"0"-288"0,0 0 0 0,0 0 0 16,0 0 576-16,0 0 48 0,0 0 16 0,0 0 0 0,0 0 0 0,0 0 0 16,3 12 0-16,-1 2 0 0,-2 2-64 0,0 3 0 0,0 3 0 0,-1 4 0 15,-1 3-48-15,-2 1-16 16,0 1 0-16,0 2 0 0,-1-1-96 0,-1 4-32 16,0-2 0-16,-1 3 0 0,1 8 112 0,2-14 16 0,0-5 0 0,1-2 0 15,1-5-160-15,0-2-32 0,1-1 0 0,1-7 0 16,0-3-48-16,0-6-16 0,-1 8 0 0,1-8 0 15,0 0 112-15,0 0 16 0,0 0 0 0,-3-6 0 16,1-3-384-16,-2-10 0 0,0-9 0 0,0-2-128 16,3 1 256-16,-1-1 48 0,0-1 16 0,0-3 0 0,1 2 0 0,2 6 0 15,1-1 0-15,0 0 0 0,2 1-64 0,0-2 0 16,0 3 0-16,1 2 0 0,2 2 0 0,2-8 0 31,1 5 0-31,1-5 0 0,-2-6 64 0,1 5 0 0,1 6 0 0,0 3 0 16,1 4-64-16,0 4 0 0,1 4 0 0,0 3 0 15,-1 1 112-15,-1 2 16 0,0 3 0 0,-2 0 0 16,-1 4-64-16,0 9 0 0,-1 13 0 0,0-3 0 16,-3 0 0-16,0-2 0 0,0-2 0 0,-2 1 0 15,-2-1 112-15,-1 2 16 0,-2-3 0 0,1 1 0 16,-2-3-160-16,0 0-32 0,-1-2 0 0,0 0 0 16,-2-3 160-16,1 0 32 0,-1-4 0 0,-1 0 0 15,0 0-320-15,2-4 160 0,1 0-160 0,5-3 128 16,-7 1 112-16,7-1 16 0,0 0 0 0,-6-1 0 15,0-2-256-15,1 0 144 0,1-4-144 0,2-2-8224 16,-1-2-1728-16</inkml:trace>
  <inkml:trace contextRef="#ctx0" brushRef="#br0" timeOffset="-165794.41">20955 16879 2991 0,'0'0'256'0,"0"0"-256"0,0 0 0 0,0 0 0 0,0 0 320 0,0 0 0 15,0 0 0-15,1-6 0 0,-1 6 48 0,3-5 16 16,-3 5 0-16,2-4 0 0,-2 4 48 0,0 0 16 15,0 0 0-15,0 0 0 0,0 0-112 0,0 0-16 16,0 0 0-16,7 1 0 0,-2 2 160 0,-1 10 32 16,-2 8 0-16,1 2 0 0,1-2 96 15,-1 3 32-15,-1 3 0 0,1 1 0 0,-1 0-256 16,1 2-64-16,-2 4 0 0,1 1 0 0,-1 0 0 16,-1 2 0-16,-1 1 0 0,-1 5 0 0,1 6-96 15,0-2-32-15,-2-4 0 0,0-4 0 0,0-5 208 16,0-2 48-16,0-5 0 0,1-5 0 0,-1-5-64 15,1-1 0-15,-1-1 0 0,0-3 0 0,2 0-144 0,0-6-48 16,-1 1 0-16,2-7 0 0,0 0-48 0,0 0-16 0,0 0 0 0,0 0 0 16,0 0 0-16,0 0 0 15,3-7 0-15,0-3 0 0,1-3-128 0,1 0 128 0,1-3-128 16,2-1 128-16,1-2 64 0,2-6 0 0,-1-8 0 0,2 2 0 16,0 2-192-16,1 1 128 0,1 0-128 15,0 2 128-15,2 0 64 0,-2 3 0 0,-1 1 0 0,6-6 0 0,-1 1-192 0,-1 7 0 16,-6 6 0-16,5 3 0 0,4 1 192 0,-2 2 0 15,-2-2 0-15,-3 3 0 0,-2 1-192 0,-2 1 128 16,-2 1-128-16,-2 1 128 0,0 2 112 0,-5 1 16 0,0 0 0 0,0 0 0 16,4-4 0-16,-4 4 0 0,0 0 0 0,0 0 0 15,2 6-112-15,-2 1-16 0,-4-1 0 0,-4 2 0 16,-5 1 64-16,0 2 0 0,2-3 0 0,0 2 0 16,-5 4 96-1,2 1 32-15,1-2 0 0,0 0 0 0,0 1-160 16,-1-1-32-16,3-2 0 0,-1 0 0 0,0-3 0 15,2 1 0-15,3-2 0 0,1-1 0 0,1 1-128 16,-1-3 128-16,0 0-128 0,1 0 128 0,-1-1 64 16,1 1 0-16,0-2 0 0,0-1 0 0,5-1-192 15,0 0 128-15,-5 3-128 0,5-3 128 0,0 0-128 16,0 0 128-16,0 0-128 0,0 0 128 0,0 0 0 16,0 0 0-16,0 0 0 0,0 0 0 0,0 0-128 15,0 0 0-15,0 0 0 0,0 0-176 0,0 0 176 16,0 0-128-16,4 5 128 0,-1 1-128 0,1-2 352 0,2 9 80 15,1 11 16-15,1-3 0 0,-1-8-320 0,1-2 160 0,2-2-160 16,4 6 128-16,-1-5-128 0,3 3 0 0,-3-2 0 16,5 0 0-16,6 2 192 0,-1 2 0 0,-1-1 0 0,1 2 0 0,-4 1-192 0,1-2-176 15,-2 0 48-15,0 0 0 0,-1-2 128 0,-1 2 0 16,-1 0 128-16,1 2-128 0,-2-1 0 16,-2-2 0-16,-1 1 0 0,0 0 0 15,-2-2 0-15,-2 0 0 0,-2-3 0 0,-2 0 128 16,-3-10-128-16,0 0 128 0,0 0-128 0</inkml:trace>
  <inkml:trace contextRef="#ctx0" brushRef="#br0" timeOffset="-165294.15">21042 16756 4831 0,'0'0'208'0,"0"0"48"0,0 0-256 0,0 0 0 0,0 0 0 0,0 0 0 16,0 0 0-16,0 0 0 0,4 6 0 15,-1 4 880-15,0 0 112 0,3 6 32 0,-2 7 0 0,-2 10-464 16,1 3-96-16,-1 1-16 0,1-1 0 0</inkml:trace>
  <inkml:trace contextRef="#ctx0" brushRef="#br0" timeOffset="-165244.65">21052 17512 15615 0,'2'9'0'0,"-1"6"0"15</inkml:trace>
  <inkml:trace contextRef="#ctx0" brushRef="#br0" timeOffset="-165161.09">21045 17769 20991 0,'0'0'0'0,"0"0"0"0,0 0 0 15,0 0 192-15,4-5-48 0,-1 0-16 0</inkml:trace>
  <inkml:trace contextRef="#ctx0" brushRef="#br0" timeOffset="-164961.4">21513 17043 4863 0,'-4'8'0'0,"-1"2"0"0,-3 3 256 0,0 0 48 0,-1 3 16 0,-6 7 0 0,-2-2-320 16,1-3 0-16,-3 3 0 0</inkml:trace>
  <inkml:trace contextRef="#ctx0" brushRef="#br0" timeOffset="-164910.23">21125 17487 11263 0,'-6'7'0'0,"-1"1"0"0</inkml:trace>
  <inkml:trace contextRef="#ctx0" brushRef="#br0" timeOffset="-164873.95">21049 17538 14079 0,'0'0'0'0,"0"0"0"0</inkml:trace>
  <inkml:trace contextRef="#ctx0" brushRef="#br0" timeOffset="-164795.39">21082 17542 17919 0,'0'0'0'0,"0"0"0"0,8 0 256 16,0 3 48-16,0 1 16 0,0 1 0 0</inkml:trace>
  <inkml:trace contextRef="#ctx0" brushRef="#br0" timeOffset="-164735.08">21228 17633 20031 0,'38'15'1792'0,"-25"-9"-1440"0,0 3-352 16,2 2 0-16,0 1 0 0,1-1-128 15,0 1 0-15,3 1 0 0,1 1 128 16,-3 2 0-16,-2-2 0 0</inkml:trace>
  <inkml:trace contextRef="#ctx0" brushRef="#br0" timeOffset="-164660.29">21548 17919 25599 0,'0'0'0'0,"0"5"0"0,0 3 0 15,0 6 192-15,-1 7-48 0,-1 0-16 0</inkml:trace>
  <inkml:trace contextRef="#ctx0" brushRef="#br0" timeOffset="-93393.16">23728 1384 1151 0,'0'0'0'0,"0"0"0"0,5-7 0 0,0 1 0 0,0 1 352 0,-5 5-32 16,0 0 0-16,0 0 0 0,0 0 0 0,0 0 0 15,0 0 0-15,0 0 0 0,0 0 64 0,0 0 0 16,0 0 0-16,0 0 0 0,0 0 48 15,0 0 16-15,0 0 0 0,-5 10 0 0,-1-1-112 0,-2 3-16 16,0 1 0-16,-1 1 0 0,-2 2 0 0,-2 2 0 16,-1 4 0-16,-2 3 0 0,-1 5-48 0,-1 7-16 15,-1 7 0-15,-2 2 0 0,0-3-48 0,-4-2-16 0,-5-2 0 0,1-2 0 32,2-1 112-32,4-2 16 0,3-4 0 0,2-1 0 15,1-3 0-15,1-3 0 0,2 0 0 0,2-4 0 16,0-2-64-16,3-1 0 0,1-3 0 0,3-1 0 15,1-1-48-15,2 0-16 0,2-11 0 0,-4 5 0 0,4-5 64 16,0 0 0-16,0 0 0 0,0 0 0 0,0 0-256 0,0 0 144 16,4-5-144-16,1-6 128 0,3 0-128 0,1-4 0 0,1-2 0 15,3-2 0-15,6-3 0 0,4-2-272 0,7-2 64 0,0-1 16 16,-1-1 48-16,-3-2 16 0,-1-2 0 0,-2-9 0 16,0-8 0-16,0 0 0 0,-4 6 0 0,-1 4 0 0,-1 3 256 15,0 2 48-15,-2 0 16 0,0 3 0 0,0 1-192 16,-2 2 0-16,-2 4 0 0,0 1 0 15,-1 3 128-15,-1 4 0 0,-2 0 0 0,-1 5 0 0,1 1 64 0,-2 0 0 16,-1 1 0-16,-1 2 0 0,-3 7 48 0,0 0 16 16,0 0 0-16,0 0 0 0,0 0-64 0,6 10 0 15,-1 1 0-15,2 5 0 0,1 3 0 0,-2 4 0 16,1 0 0-16,-1 4 0 0,1 2-192 0,-1 10 144 0,1 11-144 0,1-1 128 16,1 0 208-16,-1-5 48 0,-3-1 0 0,1-1 0 15,4-3-256-15,-3-4-128 0,0-4 128 0,1-3-128 16,0-4 128-16,-2-1-128 0,-1-3 128 0,-1-1-128 15,0-5 0-15,0-1 0 0,0-1 0 0,0-4-128 16,-4-8 128-16,0 0 176 0,0 0-48 0,0 0 0 31,0 0-352-31</inkml:trace>
  <inkml:trace contextRef="#ctx0" brushRef="#br0" timeOffset="-93154.42">23587 1944 3903 0,'0'0'352'0,"0"0"-352"0,0 0 0 0,6 6 0 0,1-4 272 0,1 2-16 0,1 0 0 0,0-1 0 16,0-2 160-16,0 0 32 0,0 1 0 0,0-2 0 16,2 0-64-16,-1 0 0 15,1-2 0-15,-1 1 0 0,2 0-48 0,0 1-16 0,-2-4 0 0,2 1 0 16,1 1-96-16,0-2-32 0,0-3 0 0,1 1 0 15,2-1-352-15,0-1-80 0,-2-1-16 0,2-1 0 16,2-1-96-16</inkml:trace>
  <inkml:trace contextRef="#ctx0" brushRef="#br0" timeOffset="-92578.04">24327 1379 3903 0,'0'0'352'0,"0"0"-352"0,0 0 0 0,0 0 0 0,7 2 224 0,-7-2-32 16,4 7 0-16,0 2 0 0,0 4 256 0,-2 3 64 15,-2 2 0-15,0 3 0 0,2 2-64 0,-4 11 0 16,0 12 0-16,-2 1 0 16,-2-2 64-16,1 0 0 0,0-1 0 0,0-1 0 15,0-1-160-15,-1 1-32 0,0-4 0 0,1-1 0 16,1-3 0-16,-1 5 0 0,-1 10 0 0,2-7 0 15,1-9 112-15,0-4 16 0,0-4 0 0,1-5 0 16,0-5-256-16,1-2-64 0,0-5 0 0,1-9 0 0,0 0 0 0,0 0 0 0,0 0 0 0,0 0 0 16,6-9-128-16,2-12-272 0,1-13 64 0,2 0 16 15,0 1 0-15,4 1 0 0,0 2 0 0,1-2 0 16,1 4 48-16,1-1 16 0,2 2 0 0,5 2 0 16,6 1 128-16,-2 5 0 0,-6 2 0 0,-2 3 0 15,-2 1 0-15,-3 2 176 0,-3 5-48 0,-1-2 0 16,-3 4-128-16,-1 0 128 0,-8 4-128 0,0 0 128 15,0 0 112-15,0 0 16 0,0 0 0 0,0 0 0 16,0 0 0-16,-4 5 0 0,-4 2 0 0,-8 1 0 0,-10 1-112 0,2 1-16 16,1 3 0-16,1 0 0 0,0 0 64 15,0 2 0-15,0 0 0 0,2-2 0 0,3 2-192 0,2-2 128 16,0-3-128-16,2-1 128 0,3-1 64 0,2 0 0 16,4-2 0-16,1 1 0 0,3-7 0 0,-1 9 0 15,2 0 0-15,2 0 0 0,1-4-64 0,2 3 0 16,2 3 0-16,0-5 0 0,1 1 112 0,3-1 16 0,2 1 0 0,2 1 0 15,1 2-112-15,1 7-16 0,2 8 0 0,5-4 0 16,3-3 0-16,0-1 0 0,-6 0 0 0,-1-4 0 16,-2 0-128-16,-5-3 128 0,1-2-128 0,-2 1 128 31,0 0-128-31,-1 0 128 0,-2-1-128 0,-1-1 128 16,0-1-128-16,-1-3 0 0,-1 0 0 0,-1-1 0 15,1-1 0-15,-1-1-176 0,1-2 48 0,1-3-6016 16,-2-3-1184-16</inkml:trace>
  <inkml:trace contextRef="#ctx0" brushRef="#br0" timeOffset="-92119.26">25339 1735 3839 0,'0'0'0'0,"-5"0"0"15,-2-2 256-15,-1 2 48 0,-1 2 16 0,-2 0 0 16,-2 1 144-16,-3 1 48 0,-4 0 0 0,0 2 0 16,-3 1-112-16,1 2-16 0,0 0 0 0,0 3 0 15,0-3-48-15,1 1-16 0,1-1 0 0,2 2 0 16,2-1 64-16,5 1 0 0,2-2 0 0,1 1 0 16,1 3 0-16,2-2 0 0,1-1 0 0,3 2 0 0,2 1-112 0,3 0-16 15,1 1 0-15,3-1 0 0,1 0 0 0,2 0 0 16,-1 0 0-16,2 2 0 0,1-1 64 0,0 0 0 15,0 1 0-15,1-2 0 0,4 1-64 0,-1-1 0 16,-1-2 0-16,-3 5 0 0,-4 9-48 0,0-5-16 0,0-6 0 0,-3-2 0 31,-5-2 0-31,-1-2 0 0,0-8 0 0,-3 5 0 16,-1 1 112-16,-2-1 16 0,-3-1 0 0,-2-2 0 16,-2 1 96-16,-5-1 32 0,-7 1 0 0,-20 2 0 0,6-1-256 15,16-1-64-15,3-2 0 0,0 2 0 0,2-1 112 16,1 0 16-16,1 0 0 0,3-2 0 0,3 2-64 0,2-1 0 15,1 0 0-15,7-1 0 0,0 0 112 0,0 0 16 16,0 0 0-16,0 0 0 0,0 0-160 0,0 0-32 16,0 0 0-16,0 0 0 0,0 0-304 0,7 4-64 0,1 0-16 15,2 0-6544-15,1-1-1328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2-05T08:56:43.92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28107 1187 2527 0,'0'0'224'0,"6"-10"-224"0,0-9 0 0,1 1 0 16,3 2 352-16,-5 3 32 0,-7 3 0 0,2-1 0 15,4 0 48-15,-1-4 16 0,-3 2 0 0,0 3 0 0,0 1 96 0,-1 0 32 0,-3 1 0 0,-1-1 0 16,-2 0-208-16,0 1-48 0,2 1 0 0,-1 3 0 31,-2 2 208-31,0-1 48 0,0 2 0 0,-1 1 0 16,0 0-208-16,0 2-48 0,0 2 0 0,0 3 0 15,1 1 64-15,4 0 0 0,1 1 0 0,3 2 0 16,2-3-112-16,2 0-16 0,-1-1 0 0,4 0 0 16,2 1 0-16,2 0 0 0,2-3 0 0,5-1 0 15,1-5-48-15,2 0-16 0,0-2 0 0,1-1 0 16,0-5 112-16,2 2 16 0,-5 0 0 0,0-1 0 0,-2-4-64 0,0 0 0 0,-3 1 0 16,-1-1 0-16,-3-1 112 0,-2 0 16 0,-1 1 0 15,-2-4 0-15,-2 1 0 0,-5 0 0 0,-3 2 0 0,-1-1 0 16,-1 5-160-16,-3-2-32 0,-6 4 0 0,-1-1 0 15,0 0 160-15,-1 1 32 0,-2 2 0 0,1 3 0 16,0 2-112-16,1 0-16 0,-1 1 0 0,-4 3 0 16,4 2-48-16,2 2-16 0,1 1 0 0,3-2 0 15,3 2 0-15,1 0 0 0,1 0 0 0,4 0 0 16,3-1-192-16,3-1 0 0,5-1 0 0,3-1-7488 16,5-1-1408-16</inkml:trace>
  <inkml:trace contextRef="#ctx0" brushRef="#br0" timeOffset="428.3">30422 853 4607 0,'0'0'400'0,"0"0"-400"16,0 0 0-16,0 0 0 16,0 0 496-16,0 0 16 0,0 0 0 0,0 0 0 0,0 0 48 15,-8 3 16-15,1 1 0 0,0 2 0 0,2 3-256 0,0 2-64 16,1-1 0-16,2 3 0 0,4 2 112 0,2-1 16 15,2 0 0-15,5-1 0 0,0-5-64 0,5 1 0 16,4 0 0-16,2 1 0 0,1-3 64 0,2 0 0 16,1-3 0-16,0-2 0 0,7-2 48 0,-2 0 16 0,-2-5 0 0,-2 1 0 15,-2 0-160-15,-4-3-32 16,-4-1 0-16,-2 0 0 0,-2 1 160 0,-2 1 32 16,-3-2 0-16,-5 2 0 0,-3-1-64 0,-2 0 0 15,-3 1 0-15,-3-1 0 0,-1 2 64 0,-3 1 0 0,-2 0 0 0,-7 2 0 16,-1 0-208-16,-3 5-48 0,-5 2 0 0,-1 4 0 15,-1 4-192-15,5-1-256 0,-7 1 48 0,-1 3-5968 32,0 0-1184-32</inkml:trace>
  <inkml:trace contextRef="#ctx0" brushRef="#br0" timeOffset="888.99">28472 2115 2303 0,'-22'7'192'0,"13"-5"-192"0,-3 5 0 0,-1 7 0 16,0 7 560-16,-2 1 64 0,0-5 16 0,4-2 0 16,1-1-64-16,1 1 0 0,0 1 0 0,1 1 0 15,3-1-256-15,1-1-48 0,1-2-16 0,3-1 0 16,1-1 0-16,5-2 0 0,0-1 0 0,3-2 0 16,2-2 320-16,3-1 48 15,3-2 16-15,3-2 0 0,6-5-256 0,0 0-64 16,-8-1 0-16,2 1 0 0,-1-5 112 0,-1 1 16 0,-1 0 0 0,-1-1 0 15,-2 1-112-15,-3-1-16 0,-2 1 0 0,0-10 0 0,-3-7 112 0,-3 3 16 16,-7 9 0-16,-2-1 0 0,-3 4 0 0,-3 3 0 16,0 4 0-16,-1 1 0 0,-3 2-64 0,-2 2 0 31,-3 2 0-31,0 7 0 0,1 7-144 0,-1 2-48 16,0 0 0-16,-1 6 0 0,9-7-48 0,3 1-16 0,3 0 0 0,5 1-6144 31,6-2-1216-31</inkml:trace>
  <inkml:trace contextRef="#ctx0" brushRef="#br0" timeOffset="1297.65">30985 2531 2991 0,'-9'-9'256'0,"5"6"-256"0,-2 2 0 0,-2-2 0 16,-1 1 368-16,-3-2 16 15,-2 3 0-15,-2-1 0 0,-1 2 304 0,0 0 64 16,0 2 16-16,0 0 0 0,0 2-320 0,-1 1-48 16,-1 1-16-16,-2 1 0 0,0 4 0 0,1 2 0 15,1 0 0-15,3 1 0 0,4-1-48 0,3 0-16 16,3 2 0-16,5 3 0 0,6 5 64 0,3-4 0 15,2-4 0-15,4-2 0 0,5-1 0 0,8 2 0 0,3-6 0 0,1-3 0 16,1-7 48-16,-9-5 16 0,2-6 0 0,0 2 0 16,-1 1-64-16,0 0 0 0,-3 1 0 0,-4 0 0 0,-4 1 0 0,-4 1 0 15,-4 1 0-15,-4-5 0 0,-5 2 64 0,-3 0 0 32,-4 1 0-32,-3 2 0 0,-6-3-64 0,-2 2 0 15,-1 5 0-15,-4 2 0 0,-2 2-560 0,-3 3-112 0,0 2-32 0,-15 6 0 16,-3 5 160-16,-3 8 32 0,8 2 0 0,-2 0-5744 31,-2 2-1136-31</inkml:trace>
  <inkml:trace contextRef="#ctx0" brushRef="#br0" timeOffset="1698.46">28647 3570 2527 0,'-19'11'224'0,"12"-4"-224"0,-3 5 0 0,1 1 0 15,0 4 560-15,0 4 64 0,0 1 16 0,0 6 0 16,0 8-256-16,2-7-64 0,2-6 0 0,2-1 0 15,2-1 64-15,2-5 0 0,2-2 0 0,1-1 0 16,1-4 0-16,0 0 0 0,2-3 0 0,2-2 0 16,3-3 144-16,1-4 48 0,0-2 0 0,0-3 0 15,0-3-112-15,-2-1-16 0,0 0 0 0,1-9 0 0,-1-9 112 16,-3 8 16-16,-3 3 0 0,-1-1 0 16,-2 2-64-16,-2-3 0 0,-2 1 0 0,-2 2 0 0,-1 0-96 0,-3-3-32 15,1 3 0-15,-1 5 0 0,0 1 64 0,-1 5 0 16,0 5 0-16,0 0 0 0,1 4-208 0,0 3-48 15,0 3 0-15,3 4 0 0,2 3-192 0,3 1-256 16,4 2 48-16,3 12-5616 16,2 13-1136-16</inkml:trace>
  <inkml:trace contextRef="#ctx0" brushRef="#br0" timeOffset="2152.56">30922 3822 4143 0,'0'0'368'0,"-6"-2"-368"0,0 1 0 0,-2 1 0 16,0 0 384-16,-1 0 0 0,0 1 0 0,-1 2 0 15,-2 1-64-15,-1 1 0 16,-2-2 0-16,-2 5 0 0,4 2 160 0,0 2 32 0,0 1 0 0,2 4 0 0,0 0-64 16,3-2 0-16,2 4 0 0,2-1 0 15,1 1-96-15,3 0-32 0,3-2 0 0,2 0 0 0,3 0 64 0,2-2 0 16,3-2 0-16,3-1 0 0,0-3 0 15,1-2 0-15,0-2 0 0,2-4 0 0,2-1 0 0,0-1 0 16,-5-4 0-16,-1-1 0 0,0 0 48 0,-2-2 16 16,-2-2 0-16,1-2 0 0,0-1 96 0,-6 0 32 15,-4-4 0-15,-2 0 0 0,0 1-208 0,-3-3-48 16,-4 2 0-16,-2-3 0 0,-2 3-96 0,-2-1-32 16,-2 2 0-16,0 5 0 0,-2 3-192 0,-3 1-160 15,-2 2 32-15,-9 4-6016 16,-3 5-1184-16</inkml:trace>
  <inkml:trace contextRef="#ctx0" brushRef="#br0" timeOffset="2654.83">28944 5380 5983 0,'0'0'528'0,"0"0"-528"0,0 0 0 0,0 0 0 16,-3 5 416-16,-1 1-32 0,-1 2 0 0,-1 3 0 15,-1-5-192-15,1 2-64 0,-2 1 0 0,3 0 0 16,2 3 112-16,2-3 16 0,1-9 0 0,0 0 0 16,5 7-64-16,1-1 0 0,-6-6 0 0,13 0 0 15,6-5 112-15,-1 0 16 0,0-4 0 0,-1-2 0 16,-1-2 304-16,-1-6 64 0,2-10 16 0,-5 4 0 15,-4 2-416-15,-2 1-80 0,0 3-16 0,-4 4 0 16,-3-1 416-16,-2 6 80 0,-3-1 16 0,-2-1 0 16,-2 3-208-16,-2 3-48 0,-4 1 0 0,0 2 0 15,0 3 0-15,-7 3 0 0,-3 0 0 0,-1 4 0 16,-2 2-304-16,3 11-144 16,1 6 128-16,3 1-128 0,1-1 0 0,4-2-224 15,3 0 32-15,0 8-5568 16,5-6-1120-16</inkml:trace>
  <inkml:trace contextRef="#ctx0" brushRef="#br0" timeOffset="3102.75">31301 5464 5519 0,'0'0'496'0,"4"-5"-496"0,-2-1 0 0,2-1 0 16,0 1 608-16,-4 6 32 0,0 0 0 0,0-8 0 15,0 1-160-15,0 7-32 0,-5-4 0 0,-3 1 0 16,0 1-448-16,-1 5 0 0,-1 2 0 16,2 2 768-16,-1 2 48 0,-3-1 16 0,2 2 0 31,1 0-368-31,1 2-64 0,1 0-16 0,2 0 0 16,2-2 0-16,2-1 0 0,2 0 0 0,2-2 0 15,2 1 64-15,2-3 0 0,1-1 0 0,-1-2 0 0,1 0 0 0,3-2 0 16,0-3 0-16,2-1 0 15,2-4 0-15,-3-1 0 0,-3 0 0 0,-1 1 0 16,-2-2-160-16,-1-1-32 0,-2 0 0 0,-3-5 0 0,-4 0-256 16,-3 2 0-16,-2-8 0 0,-1-9 832 0,-2 4 96 15,0 13 32-15,-1 4 0 0,-2-1-768 0,-5 5-192 0,-2 3 0 0,-5 10 0 16,-6 8-224-16</inkml:trace>
  <inkml:trace contextRef="#ctx0" brushRef="#br0" timeOffset="3588.96">29172 6779 3903 0,'-18'4'352'0,"9"-1"-352"0,-2 1 0 0,-2 3 0 0,-1 2 432 0,-2 3 16 16,-1 1 0-16,2 8 0 15,-1 5 48-15,2 0 16 0,-1-3 0 0,3 5 0 16,7-2-160-16,3-5-32 0,0-2 0 0,5-2 0 16,3-1 64-16,5-7 0 0,5-1 0 0,2-2 0 0,3 1 48 0,1-6 16 31,0-2 0-31,3-3 0 0,1-4 144 0,-1-2 48 16,-2-5 0-16,1 0 0 0,-1 0-160 0,-3-7-32 15,-9 1 0-15,-2-1 0 0,-2 4 64 0,-4 0 0 16,-5-1 0-16,-2 2 0 0,-3 2 0 0,-5-2 0 15,-3 0 0-15,-1 1 0 0,-4 2-208 0,-2 1-48 0,-3 1 0 0,-1 3 0 16,0 2-96-16,-2 3-32 16,-1 2 0-16,0 2 0 0,-1 1-352 0,4 3-80 0,5 3-16 0,-1 0-5568 31,5-1-1104-31</inkml:trace>
  <inkml:trace contextRef="#ctx0" brushRef="#br0" timeOffset="4028.61">31382 7148 7599 0,'0'0'160'0,"0"0"32"0,-3-4 16 0,1 0 16 0,-1-3-224 0,-1 2 0 0,-1 1 0 0,-6 1 0 16,-2 3 0-16,-2 0 0 0,0 6 0 15,1 0 656-15,-2 5 96 0,-3 2 16 0,2 1 0 16,1 2-416-16,2 1-80 0,1 0-16 0,2-2 0 15,5 0 208-15,2-1 48 0,3 0 0 0,3-1 0 16,4-1 0-16,0-2 0 0,2 0 0 0,6-3 0 16,2 0-512-16,-2-3 0 0,1-2 0 15,-1 0 864-15,-1-2 80 0,-1 0 16 0,1-3 0 16,-3 1-464-16,-2-2-96 0,-8 4-16 0,1-8 0 0,-2-1-384 0,-4 0 0 0,-3-3 0 16,-3-1 848-16,-2-2 96 0,0 5 16 0,-2 0 0 15,-4-2-720-15,-3 0-240 0,-4 0 144 0,-23-1-144 16</inkml:trace>
  <inkml:trace contextRef="#ctx0" brushRef="#br0" timeOffset="4903">28151 938 2991 0,'0'0'256'0,"-2"-3"-256"0,-2-3 0 0,1 2 0 0,3 4 256 0,0 0 0 16,0 0 0-16,0 0 0 0,0 0 112 0,0 0 16 15,0 0 0-15,0 0 0 0,0 0-64 0,0 0 0 16,0 0 0-16,8 10 0 0,4 3-48 0,2-2-16 0,5 4 0 16,4 2 0-1,3 0 160-15,4 8 32 0,2 12 0 0,5 0 0 16,2 3 48-16,3 1 16 0,2 2 0 0,24 17 0 16,1-2-208-16,8-1-48 0,9-5 0 0,0 12 0 0,-4 12 64 0,4-3 0 15,-19-26 0-15,7 2 0 0,7-2 0 16,1 3 0-16,-1-1 0 0,5 5 0 0,6 3-64 0,0 0 0 0,-3-2 0 0,-1-1 0 15,-5-2 0-15,-1-3 0 16,1-2 0-16,-4-1 0 0,-2-7 0 0,-5 1 0 16,-5-3 0-16,-4 6 0 0,-7 1-48 0,-4-1-16 15,-4-6 0-15,10 7 0 0,-13-7 112 0,-4-7 16 0,-14-12 0 0,-2-1 0 16,-4-3-160-16,-4 0-32 0,-4 1 0 0,-3-2 0 16,-3-3 64-16,-3-1 0 0,-4 0 0 0,-3-2-5984 31,-5-1-1184-31</inkml:trace>
  <inkml:trace contextRef="#ctx0" brushRef="#br0" timeOffset="5766.84">30909 912 1375 0,'0'0'128'0,"0"0"-128"0,-3-4 0 0,3 4 0 0,0 0 224 0,0 0 32 16,-5-1 0-16,-2 1 0 0,1 0-64 0,-2 1 0 16,-1 0 0-16,0 2 0 0,-1 1 64 0,1 0 0 0,-1 0 0 0,-4 2 0 15,-2 2 48-15,0 2 16 0,1-2 0 0,-1 3 0 16,3-2 0-16,-1 0 0 0,-3 0 0 0,-2 3 0 0,-1 3 48 0,-3 0 16 15,0 0 0-15,-4 10 0 0,-3 6-64 0,-3 2 0 16,-2 1 0 0,-2-1 0-16,-1 0-48 0,2 1-16 0,1 0 0 0,0 0 0 15,-1 0 0-15,0 3 0 0,-1-4 0 0,1 10 0 16,1 8 0-16,-6 1 0 0,-4 1 0 0,-1-4 0 16,3 3 64-16,1 2 0 0,2-1 0 0,1 7 0 0,1 7-160 0,-1-2-32 0,0-4 0 0,0-1 0 15,1-1 160-15,0-2 32 16,-1-1 0-16,0-2 0 15,0-5-112-15,1 5-16 0,1 7 0 0,2-5 0 16,1-3-48-16,3-4-16 0,1-4 0 0,1 0 0 16,-20 31 112-16,20-31 16 0,8-14 0 0,0 0 0 15,0-1-64-15,1 3 0 0,-3-2 0 0,1 7 0 16,0 5 0-16,0-1 0 0,2-6 0 0,1 0 0 16,-7 8-48-16,0-5-16 0,4-13 0 0,-1 0 0 15,2-2 112-15,3-1 16 0,1-1 0 0,2 0 0 16,-1-1-112-16,2-1-16 0,1-2 0 0,2-1 0 0,2 0-128 15,1-1 128-15,2-3-128 0,1 0 128 16,1 0-128-16,0-4 0 0,1 0 0 0,0 3 0 0,1-6 240 0,-1 1 16 16,3-7 0-16,-1 8 0 0,1-8-112 0,0 0-16 15,0 0 0-15,0 0 0 0,0 0 64 0,0 0 0 16,0 0 0-16,0 0 0 0,0 0 0 0,0 0 0 0,0 0 0 0,0 0 0 0,0 0-192 0,0 0 128 16,0 0-128-16,0 0 128 0,-5 0 112 0,0 0 16 15,-1 0 0-15,1-2-7168 31,-1 0-1440-31</inkml:trace>
  <inkml:trace contextRef="#ctx0" brushRef="#br0" timeOffset="6626.99">28464 1908 3679 0,'0'0'320'0,"0"0"-320"0,0 0 0 0,0 0 0 0,-5 0 320 0,5 0 0 16,0 0 0-16,0 0 0 0,0 0 112 0,-1 6 16 15,-1 4 0-15,2 1 0 0,0 8-160 0,4-4-32 16,3 3 0-16,3 2 0 0,3 2 64 0,3 0 0 16,2 3 0-16,4 8 0 0,6 3 0 0,3 3 0 15,5-2 0-15,10 1 0 0,7 2 0 0,5 2 0 16,0 1 0-16,4 1 0 0,0 2 0 0,6 5 0 16,4 7 0-16,30 24 0 0,-6-6-112 0,-6-4-16 0,-8-5 0 0,0 0 0 15,0-7 112-15,3 8 16 0,1 7 0 0,-12-7 0 16,-3-3-64-16,-3-2 0 0,-3-3 0 0,3 0 0 15,-3-5-48-15,-1-5-16 0,-2-1 0 0,-2 4 0 16,-4 7 64-16,-9-8 0 0,-13-14 0 0,-1-1 0 16,-1-2 0-16,-2-3 0 0,-1-3 0 0,-2-2 0 15,-1-2-64-15,-1-3 0 0,-3-2 0 0,3 3 0 16,-4-2 0-16,-4-4 0 0,-3-4 0 0,1-1 0 16,-1-2-48-16,-1 1-16 0,-4-7 0 0,0 1-5728 31,-1-2-1152-31</inkml:trace>
  <inkml:trace contextRef="#ctx0" brushRef="#br0" timeOffset="7653.63">28645 5149 2527 0,'0'0'224'0,"0"0"-224"0,7 1 0 0,2 1 0 0,1 0 192 0,3-1 0 16,2-1 0-16,6 3 0 0,6 1 0 0,2 1 0 16,20 6 0-16,-4 2 0 0,-9 1-192 15,1 2 0-15,0 8 0 0,2 12 448 0,6 0 64 16,2-1 0-16,5 3 0 16,4 5-208-16,3 3-48 0,-1 1 0 0,2 4 0 0,3 3-48 0,1 8-16 15,1 7 0-15,7 2 0 0,6 0 112 0,0-1 16 16,-2-1 0-16,10 25 0 0,5 0-320 15,-1-13 0-15,-3-4 0 0,-5-4 256 0,-3-4 0 16,-6-5 0-16,-2 1 0 0,0 7-48 0,0-6-16 0,2-6 0 0,-3-4 0 16,16 13 256-16,-11-11 64 0,-8-9 0 0,-2-6 0 15,-9-5-512-15,-13-8 0 0,-7-7 0 16,-3-4 560-16,-6-5 16 0,-4-2 0 0,-10-6 0 16,-4-2-256-16,-1-1-64 0,-3-2 0 0,-5-1 0 15,0 0-256-15,0 0 0 0,0 0 0 0,-4-4-4384 16,0-2-928-1</inkml:trace>
  <inkml:trace contextRef="#ctx0" brushRef="#br0" timeOffset="8072.28">31611 5302 4143 0,'0'0'368'0,"0"0"-368"16,-2 6 0-16,-4 7 0 0,0 7 320 0,-6 2 0 16,-9 0 0-16,-2 3 0 0,-3-2 0 0,-4 5 0 15,-4 0 0-15,-4 4 0 0,-5 3-48 0,-4-1-16 16,-2 3 0-16,-7 9 0 0,-8 10 64 0,-2 1 0 15,1 1 0-15,0-5 0 16,0-1-112-16,0-1-16 0,0-1 0 0,-5-1 0 16,-5 1 256-16,-10 18 64 0,2 1 400 0,7-11-672 0,-26 15-240 15,8-10 144-15,4-7-144 0,3-6 288 0,6-6-32 16,10-4 0-16,7-3 0 0,6-4-48 0,6-6-16 16,7-4 0-16,15-7 0 0,1 0 64 0,3-3 0 0,1-2 0 15,6-1 0-15,3-1 48 0,3-5 16 16,2-2 0-16,1-1 0 0,2-1-160 0,2 0-32 15,-1 0 0-15,7 0 0 0,0 0-128 0,0 0 0 0,0 0 0 16,5-3 0-16,2-1-176 0,-7 4 48 0,8-3 0 16,-1 0-208-16</inkml:trace>
  <inkml:trace contextRef="#ctx0" brushRef="#br1" timeOffset="13294.4">30871 2612 2991 0,'0'0'256'0,"0"0"-256"0,0 0 0 0,0 0 0 0,0 0 416 0,0 0 32 16,0 0 0-16,0 0 0 0,0 0 192 0,0 0 64 16,0 0 0-16,-3 6 0 15,-2 2-320-15,0 1-48 0,-2 1-16 0,-3 6 0 0,-3 12 112 0,-2-2 16 31,0-3 0-31,-2-2 0 0,-3 3-112 0,1 2-16 0,2-4 0 0,-2 1 0 16,-1 3 0-16,-4 4 0 16,-2 3 0-16,-5 2 0 0,-6 4 64 0,-1 8 0 15,-1 12 0-15,-15 22 0 0,1-3-112 0,5-4-16 16,1-1 0-16,0 7 0 0,-1 9-48 0,0-1-16 0,0-8 0 0,-5-3 0 16,-4-2 160-16,15-24 32 0,-1 3 0 0,2 7 0 15,0 7-160-15,2-2-32 0,1-5 0 0,3-3 0 16,1-5 64-16,-9 14 0 0,4-10 0 0,3-6 0 15,0-5 0-15,0-6 0 0,-2-4 0 0,3 7 0 16,4 7-256-16,-9 9 144 0,8-16-144 0,4-8 128 16,5-6 0-16,9-14 0 0,-1 1 0 0,0-2 0 0,-1 1 64 0,2-5 0 0,1-1 0 0,1 0 0 15,2 0 0-15,-5 3 0 0,3-5 0 0,6-3 0 16,6-4 0-16,0 0 0 0,0 0 0 0,0 0 0 16,0 0-64-16,0 0 0 0,0 0 0 0,0 0 0 15,-3-7-352-15,5-1-80 0,2-1-16 0,1 0-6096 31,1-1-1232-31</inkml:trace>
  <inkml:trace contextRef="#ctx0" brushRef="#br1" timeOffset="14974.61">30706 998 2303 0,'0'0'192'0,"0"0"-192"0,0 0 0 0,0 0 0 15,0 0 0-15,0 0 0 0,0 0 0 0,0 0 0 16,0 0 192-16,0 0 0 0,0 0 0 0,0 8 0 15,0-8 64-15,0 0 0 0,0 0 0 0,0 0 0 16,0 0-64-16,0 0 0 0,0 0 0 0,0 0 0 16,0 0 112-16,0 0 16 15,0 0 0-15,2 10 0 0,-2-10 48 0,0 0 16 16,0 0 0-16,0 0 0 0,0 0-64 0,0 0 0 16,0 0 0-16,0 0 0 0,0 0-48 0,0 0-16 0,0 0 0 0,0 0 0 15,0 0 64-15,0 0 0 0,0 0 0 0,0 0 0 16,0 0-64-16,0 0 0 0,0 0 0 0,0 0 0 15,0 0 64-15,0 0 0 0,0 0 0 0,0 0 0 16,0 8-64-16,0-8 0 0,0 0 0 0,-2 8 0 16,0-2-48-16,2-6-16 0,0 8 0 0,-1-1 0 15,-1-1 112-15,1 1 16 0,-2-2 0 0,2 7 0 16,0 9-160-16,-1-1-32 0,-1-5 0 0,0 0 0 0,0 0 160 0,1-1 32 16,-1-1 0-16,-1 1 0 0,0 1-320 0,0-1 160 15,0 0-160-15,1 1 128 0,-3 0 160 0,1-2 32 16,0-1 0-16,0 1 0 0,-1 2-160 0,1-1-32 15,0-1 0-15,0 0 0 0,-2 3-128 0,2-2 128 16,2-4-128-16,1 1 128 0,-2-1 64 0,1 2 0 16,-1-3 0-16,2 0 0 0,-2-1-64 0,1 0 0 0,1 1 0 0,0-1 0 15,1 0 64-15,1-8 0 0,0 0 0 0,-1 8 0 16,1-8-64-16,0 0 0 0,0 0 0 0,0 0 0 16,0 0 64-16,0 0 0 0,0 0 0 0,0 0 0 15,0 0-64-15,0 0 0 0,0 0 0 0,0 0 0 31,0 0 0-31,0 0 0 0,0 0 0 0,0 0 0 16,0 0 64-16,0 0 0 0,0 0 0 0,0 0 0 0,0 0-192 0,0 0 128 16,0 0-128-16,0 0 128 0,0 0 0 0,0 0 0 15,0 0 0-15,0 0 0 0,0 0 0 0,0 0 0 16,0 0 0-16,0 0 0 0,0 0 0 0,0 0 0 16,0 0 0-16,0 0 0 0,0 0-128 15,0 0 128-15,0 0-128 0,0 0 128 0,0 0-128 0,0 0 128 16,0 0-128-16,0 0 128 0,0 0 0 0,0 0 0 15,0 0 0-15,0 0 0 0,0 0-128 0,0 0 128 16,0 0-128-16,0 0 128 0,0 0 0 0,0 0 0 16,0 0 0-16,0 0 0 0,0 0-128 0,0 0 128 15,-5 6-128-15,1 1 128 0,-2-1-128 0,3-1 128 16,-1 0-128-16,0 2 128 0,-2 0-128 0,1 0 0 16,0 2 0-16,0 7 0 0,1 8 0 0,-4 7 128 0,-1-2-128 0,-3-3 128 0,-3 0-128 0,-8 12 0 15,5-3 0-15,8-11 0 0,-2 4 0 0,-1 3 128 16,-1-1-128-16,-1 3 128 0,1 1-128 0,-2 1 0 15,-1 1 0-15,2 10-176 0,-1 10 176 0,-1-3 0 16,-1-4 0-16,-7 15 0 0,6-10 0 0,6-18-128 16,-2 0 128-16,1 1-128 0,0-2 128 0,-2 10 0 15,-1 13 128-15,1-2-128 0,1-5 0 0,-9 16 0 16,1-7 0-16,8-20-128 0,2 0 128 16,-1-1 0-16,-4 3 128 0,-4-1-128 15,-7-1 0-15,3 9-128 0,2 11 0 0,2-1 0 0,1-7 128 16,2-3 0-16,-1-2 128 0,2-2-128 0,1-2 0 0,0 0 0 15,-1 1 0-15,-8 30 0 0,2 6 0 0,9-31 0 16,-4-3 0-16,-7 17 0 0,2-10 0 0,5-18-128 16,0 1 0-16,-2 1 0 0,-1 2 128 0,-2 10 0 15,-1 8 0-15,-16 21 0 0,-5-11 0 0,19-27 0 16,2-1 0-16,1 0 0 0,1 2 0 0,-7 12 0 16,4-8 128-16,12-17-128 0,-1 1 0 0,2 7 0 15,0 14 0-15,-4 11-128 0,4-15 128 0,5-17 0 0,1-1 0 0,-4 10 0 16,3-8 0-16,3-12 0 15,0 1 128-15,-4 3-128 0,0-1 128 0,3-8-128 0,3-2 128 0,-1 1-128 16,1-1 0-16,-1-2 0 0,-1 1 0 0,-2 3-128 16,1-1 128-16,3-4 0 0,1-2 128 0,2-6-128 15,-4 11 0-15,4-11 0 0,0 0 0 0,0 0-128 16,0 0 128-16,0 0 0 0,0 0 128 0,0 0-8144 16,0 0-1632-16</inkml:trace>
  <inkml:trace contextRef="#ctx0" brushRef="#br1" timeOffset="16342.91">28065 1096 2751 0,'0'0'256'0,"7"-2"-256"0,2 4 0 0,1-1 0 16,1 3 256-16,0-3 0 0,5 3 0 0,1 5 0 0,1 7 0 0,0 0 0 0,2-2 0 0,1 2 0 16,2 2 0-16,1 0 0 0,-2 2 0 0,1 2 0 15,1 3 0-15,-2 2 0 0,0 2 0 0,0 1 0 16,-1 0 0-16,0 2 0 0,0 2 0 0,0 6 0 15,0 7 0-15,0 2 0 0,-1-2 0 0,3 0 0 16,5 15-112-16,2-2-16 0,-6-16 0 0,6 2 0 0,6 0 0 0,1 7 0 31,-3 10 0-31,1-2 0 0,0 0 112 0,-1-2 16 16,0 1 0-16,0-1 0 0,-2-2-64 0,1 4 0 0,-3 6 0 0,0-2 0 0,0-1-192 16,1-3 144-16,2-2-144 0,1-2 128 0,0-2 160 0,1 0 32 15,-1-1 0-15,-1 6 0 0,1 7-160 0,-1-2-32 16,-3-2 0-16,0-4 0 0,-1-1 64 0,-2-3 0 15,-1-2 0-15,0 4 0 0,0 7-64 0,-1-2 0 16,-2-4 0-16,9 17 0 0,-4-8 112 0,0-3 16 16,-9-21 0-16,5-2 0 0,2 0-256 0,-1 6 0 15,-2 4 0-15,1-1 0 0,-1-3 192 0,1-3 0 0,-2 0 0 0,-1-2 0 16,-1-3-192-16,1-1 144 0,1-2-144 0,-1-3 128 16,0-2 64-16,0 1 0 0,0 0 0 0,0 0 0 15,0-3-64-15,-1 5 0 0,1 5 0 0,7 11 0 16,-4-10-128-16,-1-4 128 0,-8-12-128 0,1 0 128 15,0-2 64-15,-1 0 0 0,2 0 0 0,1-2 0 16,2-2-192-16,-2-1 128 0,-2 0-128 0,0-1 128 16,-2-1 64-16,-1 1 0 0,0-2 0 0,1 5 0 15,-1-2-64-15,-1-2 0 0,-2 0 0 0,2-1 0 16,0-1-128-16,-2 0 128 0,0-1-128 0,-1-1 128 16,0 2-128-16,1-1 0 0,-1-5 0 0,0 4 0 15,-1 10 192-15,0 0 0 16,0-5 0-16,1-2 0 0,0-1-64 0,0 0 0 15,-1-2 0-15,0 2 0 0,0-3-128 0,0 1 0 16,-1-2 0-16,4 4-176 0,-1-4 304 0,-1 1 48 16,-1 1 16-16,1-1 0 0,2-1-192 0,-2 0 0 15,-1 1 0-15,0-1 0 0,-1 0 128 0,1 0 0 16,1 0 0-16,-1 3 0 0,-1-3-128 0,0 0 0 0,3-1 0 0,-1 2 0 16,1-1 0-16,1 1 128 15,-2-5-128-15,2 1 128 0,2 1 64 0,2-1 0 0,0 1 0 0,0-1 0 16,-2 0-192-16,0 0 0 0,0 1 0 0,0-1-176 15,0-1 304-15,-1 2 48 0,-2-5 16 0,4 4 0 0,1-1-192 0,-2 0 128 0,-3 0-128 0,1-2 128 16,-2 1 64-16,-1 0 0 0,-2 0 0 16,-6-4 0-16,5 6-192 0,-5-6-176 0,0 0 48 0,7 4 0 15,-7-4 304-15,6 5 64 0,-6-5 16 0,0 0 0 16,4 8-256-16,0-1 144 0,0-2-144 0,0 1 128 16,-4-6-128-16,0 0 128 0,5 3-128 0,1 1 128 31,-6-4-128-31,5 5 0 0,-1-1 0 0,-4-4-176 15,0 0 304-15,0 0 48 0,5 5 16 0,-5-5 0 16,0 0-192-16,0 0 128 0,0 0-128 0,0 0 128 16,0 0 0-16,0 0 0 0,0 0 0 0,0 0 0 15,0 0-352-15,1-6-80 0,-2 0-16 0,-2-1-7120 16,1-4-1440 0</inkml:trace>
  <inkml:trace contextRef="#ctx0" brushRef="#br1" timeOffset="17317.04">29201 7038 2063 0,'0'0'192'0,"0"0"-192"0,0 0 0 0,0 0 0 16,0 0 240-16,0 0 16 0,0 0 0 0,0 0 0 15,0 0-64-15,0 0 0 0,0 0 0 0,0 0 0 16,0 0 0-16,0 0 0 0,0 0 0 0,0 0 0 16,0 0 0-16,0 0 0 0,0 0 0 0,0 0 0 15,0 0-48-15,0 0-16 0,6-6 0 0,1 0 0 16,-1 4 160-16,-1-5 32 0,1 1 0 0,0-7 0 0,2-10-112 15,0 4-16-15,0 3 0 0,1 3 0 0,0 3 0 16,3-1 0-16,1 0 0 0,6 0 0 16,7 1-192-16,-1 1 144 0,-5-4-144 0,-1 0 128 0,1-2 64 0,-6 4 0 0,2-1 0 15,1-1 0-15,1 0 0 0,1-2 0 0,1 1 0 0,1-2 0 16,1-1 0-16,2-2 0 0,0-2 0 0,4-1 0 16,12-8-64-16,6 0 0 0,7-1 0 0,-1-9 0 15,-2-6 0-15,16-18 0 0,-33 38 0 0,2 0 0 16,2-2 64-16,0 1 0 0,3-2 0 0,1 0 0 15,4-1 0-15,4 2 0 0,5-1 0 0,17-7 0 16,-21 9-64-16,-2 3 0 0,-1 2 0 0,0-6 0 16,0-7 112-16,1 2 16 0,2 1 0 0,2 4 0 15,1 4-112-15,-1 0-16 0,-2 2 0 0,-3 1 0 16,-3 2 64-16,-3 0 0 0,-4 2 0 0,-1 0 0 16,-4 2-192-16,-2-2 128 0,-2 1-128 0,-4 2 128 0,5-3 64 15,-5 3 0-15,-5 1 0 0,-3 2 0 0,-3 3 0 0,-3-1 0 31,-3 3 0-31,-2 0 0 0,-5 6-192 0,0 0 128 16,0 0-128-16,0 0 128 0,0 0-128 0,3-5 128 0,-3 0-128 0,0 5 128 16,0 0-304-16,0 0-64 0,-7-1-16 0,-1-1-4704 15,0 1-944-15</inkml:trace>
  <inkml:trace contextRef="#ctx0" brushRef="#br1" timeOffset="18465.73">29172 7196 1599 0,'0'0'144'0,"0"0"-144"15,0 0 0-15,0 0 0 0,0 0 336 0,0 0 48 0,0 0 0 0,0 0 0 16,0 0-112-16,0 0-16 0,0 0 0 0,0 0 0 16,0 0-48-16,0 0-16 0,0 0 0 0,0 0 0 0,0 0 64 0,0 0 0 15,0 0 0-15,0 0 0 16,0 0-64-16,0 0 0 0,0 0 0 0,0 0 0 0,0 0 112 0,0 0 16 15,0 0 0-15,0 0 0 0,0 0-112 0,0 0-16 16,0 0 0-16,0 0 0 0,0 0 112 0,0 0 16 16,6 4 0-16,2-2 0 0,-8-2 0 0,9 4 0 15,-1-2 0-15,0 0 0 0,-8-2-320 0,8 3 160 0,1-3-160 16,1 0 128-16,2 0 160 0,1 1 32 0,3-1 0 0,3 1 0 16,4 1-160-16,0 0-32 0,2 1 0 0,1 1 0 15,1 1 0-15,2 2 0 0,1-1 0 0,1 2 0 16,1 0 208-16,1 0 48 0,4 1 0 0,3 1 0 15,5 2-160-15,6-3-32 0,6 3 0 0,22 3 0 16,-23-7-192-16,2 1 144 0,2-1-144 0,6-1 128 16,7-2 0-16,2 0 0 0,-2 0 0 0,0 2 0 15,22 1 64-15,-5-1 0 0,-26-1 0 0,3-1 0 16,4 0-64-16,-3 5 0 0,-3 9 0 0,-5-4 0 0,-5-3 0 16,-5-3 0-16,-3-2 0 0,-4-1 0 0,-4-1 64 0,-3-1 0 15,-4-1 0-15,-2 0 0 0,-2-1-192 0,-5-6 128 16,-3-7-128-16,-3 1 128 0,-2 3 0 0,1 0 0 15,-2 2 0-15,-1 1 0 0,-2 0-128 0,-2 0 128 16,-4 0-128-16,0 2 128 0,-5 2-128 0,0 0 128 16,0 0-128-16,0 0-5504 15,3-6-1168-15</inkml:trace>
  <inkml:trace contextRef="#ctx0" brushRef="#br1" timeOffset="19683.43">29052 5423 2527 0,'0'0'224'0,"0"0"-224"0,0 0 0 0,0 0 0 31,0 0 256-31,0 0 0 0,-9-4 0 0,9 4 0 0,0 0-112 16,0 0-16-16,0 0 0 0,0 0 0 0,0 0 64 0,0 0 0 16,0 0 0-16,0 0 0 0,0 0 48 0,-3-9 16 15,2-13 0-15,4 2 0 0,1 4 192 16,2 2 64-16,2 0 0 0,4-2 0 0,2 2-208 0,3-2-48 16,4-2 0-16,2 0 0 0,5-3-256 0,9-1 160 15,10-2-160-15,4-2 128 0,3-1 208 0,-1-1 48 16,2 1 0-16,1-3 0 0,0-4-208 0,-9 3-48 15,6-8 0-15,7-1 0 0,5 4 160 0,1 2 32 16,-4-1 0-16,-2 1 0 0,-2 1-64 0,-1 1 0 16,2-2 0-16,1 0 0 0,2 1 0 0,-2 2 0 0,-4 0 0 0,-4-4 0 15,-5-8 0-15,-4 1 0 0,-4 4 0 0,-2 4 0 16,-4 4-96-16,-3 1-32 0,-4 2 0 0,4-5 0 0,-6 3 112 16,5-5 16-16,-7 8 0 0,-6 6 0 0,-6 1 48 0,-2 6 16 15,-3 2 0-15,-1 1 0 0,-4 10-320 0,2-7 160 16,-2 2-160-16,0 0 128 0,0 5 64 0,0 0 0 15,0 0 0-15,0 0 0 0,1-5-416 0,-1 5-80 16,2-4-16-16,2-3-4736 0,0 3-960 16</inkml:trace>
  <inkml:trace contextRef="#ctx0" brushRef="#br1" timeOffset="20529.77">28206 883 2751 0,'0'0'256'0,"0"0"-256"0,0 0 0 0,0 0 0 0,0 0 256 0,0 0 0 16,0 0 0-16,0 0 0 0,0 0-64 0,0 0 0 31,8 4 0-31,1 1 0 0,1 2-48 0,6 2-16 0,6 1 0 0,3 1 0 16,2-5 64-16,-5 1 0 0,3 1 0 0,4 0 0 16,2-2 96-16,4 2 32 0,4-2 0 0,7 1 0 15,8-3-112-15,6 1-16 0,7 0 0 0,2 0 0 0,2 1 0 0,3-1 0 16,6-4 0-16,3 2 0 0,1-1 0 0,-1 0 0 0,-2-1 0 0,-2 0 0 15,0-1 0-15,1 0 0 0,4 0 0 0,25 0 0 16,-38 0-48-16,-5 0-16 0,-2-1 0 0,-3 1 0 16,-3 0 160-16,-5 0 32 0,-3 0 0 0,-2 0 0 15,-2 0-160-15,-6 0-32 0,-6 0 0 0,-4 0 0 16,-4 0 112-16,-5 1 16 0,-4 2 0 0,0 0 0 16,-4-3-256-16,-4 0 144 0,-9 0-144 0,0 0-3648 46,0 0-832-46</inkml:trace>
  <inkml:trace contextRef="#ctx0" brushRef="#br1" timeOffset="89464.92">28255 13061 2303 0,'0'0'192'0,"-3"8"-192"0,-3 2 0 0,2 1 0 16,1 2 304-16,-1 1 16 0,0 5 0 0,2-4 0 15,2 2-112-15,3 8-16 0,1 10 0 0,2-4 0 16,2-7-48-16,5-3-16 0,6 0 0 0,0-7 0 0,-1-1 112 0,2-3 16 15,-1-2 0-15,1-3 0 0,-2-3 0 0,2-2 0 16,1-2 0-16,-2-1 0 0,1-5 144 16,-1-1 48-16,0-2 0 0,-1-8 0 0,-2-10 0 0,-2 0 0 15,-1 4 0-15,-3 3 0 0,-1 1-112 0,-1 2-16 16,-1 1 0-16,-2-7 0 0,-4 4 64 0,-1 9 0 16,-1 2 0-16,-3 2 0 0,-1-2 0 0,-2 3 0 15,0 2 0-15,-7 0 0 0,1 2-64 0,3 3 0 16,-3 3 0-16,-1 2 0 0,-2 3 0 0,0 2 0 15,-1 3 0-15,2 3 0 0,0 2-144 0,2-1-48 0,2 4 0 16,2 6 0-16,3 8 64 0,5-1 0 0,4-2 0 16,6-6 0-16,5-2-368 0</inkml:trace>
  <inkml:trace contextRef="#ctx0" brushRef="#br1" timeOffset="90020.79">31236 12927 3455 0,'0'0'304'0,"-9"8"-304"0,-2 0 0 0,1 2 0 0,-1 2 320 0,1 1 0 16,1 2 0-16,1 2 0 16,3 2-64-16,1 1 0 0,3 0 0 0,1 0 0 15,2-3 64-15,3-3 0 0,2-1 0 0,3-1 0 16,3-2-112-16,2-2-16 0,-1-3 0 0,2-4 0 0,1-2 256 0,1-1 64 15,-1-1 0-15,1-1 0 0,3-5 0 0,-3 0 0 16,-2-3 0-16,1 0 0 0,0-1-64 0,-3-1 0 16,-3 0 0-16,-1-1 0 0,0 3 64 0,-4-3 0 15,-5-2 0-15,-2 3 0 0,-3-1-160 0,-2 3-32 16,0 2 0-16,-4 2 0 0,-4 0 160 0,-2 3 32 16,-5 1 0-16,-3 6 0 0,-2 3-208 0,-5 4-48 0,-6 1 0 0,-2 6 0 15,-4 2-512-15,-13 6-96 0,-13 2-32 0,3 2-4848 31,2 0-976-31</inkml:trace>
  <inkml:trace contextRef="#ctx0" brushRef="#br1" timeOffset="90598.6">28227 14547 2991 0,'0'0'256'0,"0"0"-256"0,0 0 0 0,0 0 0 0,0 0 368 0,0 0 16 0,0 0 0 0,0 0 0 16,0 0 192-16,0 0 64 16,0 0 0-16,-3 6 0 0,2 3-160 0,2 1-32 15,2 2 0-15,2 2 0 0,2 2-256 0,0-3-48 0,4-1-16 0,10 6 0 16,6-5 160-16,-9-4 32 0,-2 0 0 0,1-2 0 15,1-2 48-15,0-2 16 16,1-2 0-16,-1-2 0 0,0-2-64 0,0-2 0 16,1-3 0-16,-1 0 0 0,-1-2 112 0,-3-2 16 15,1-1 0-15,1-4 0 0,-4-3-64 0,-7 9 0 0,-2-1 0 0,-2-4 0 0,-2 2 64 0,-2-2 0 16,-2-1 0-16,-1 0 0 0,-3 0-64 0,-2 2 0 16,-2 1 0-16,-1 2 0 0,-3 1 0 0,-1 5 0 15,-1 2 0-15,0 1 0 0,-2 6-192 0,-4 1-64 16,-5 4 0-16,1 3 0 0,5 5 64 0,1 2 0 15,4 4 0-15,3 2 0 16,5 1-192-16,3 1 0 0,5 0 0 0,7-3 0 16,6-1 0-16,10-1-272 0,6-2 64 0,4-6-5888 15,1-6-1184-15</inkml:trace>
  <inkml:trace contextRef="#ctx0" brushRef="#br1" timeOffset="91068.99">31322 14355 4143 0,'0'0'368'0,"0"0"-368"0,0 0 0 0,0 0 0 0,0 0 432 0,0 0 16 16,0 0 0-16,0 0 0 0,0 13 0 0,0 1 0 15,-1 2 0-15,1 2 0 0,2 3 0 0,2 0 0 16,-1-3 0-16,1 1 0 16,-1 1-112-16,3-1-16 0,-1-4 0 0,1-1 0 15,2 0 0-15,1-2 0 0,2-4 0 0,1-1 0 0,1-2 160 0,-3-3 32 16,-10-2 0-16,12-1 0 0,-1 0-64 0,0-3 0 16,-2-3 0-16,0-1 0 0,-1-1 112 0,-3 0 16 15,-2-1 0-15,-3-1 0 0,-2 1-160 0,-1-3-32 0,-4 0 0 0,-2-1 0 16,-2-2 0-16,-2 2 0 15,-2-1 0-15,-1 3 0 0,1 3-48 0,-2 0-16 0,0 1 0 0,-3 4 0 16,-3 3-320-16,-5 4-240 0,-4 2 48 0,-6 5-5840 16,-5 6-1168-16</inkml:trace>
  <inkml:trace contextRef="#ctx0" brushRef="#br1" timeOffset="91537.42">28439 16148 4143 0,'0'0'368'0,"0"0"-368"0,-8 7 0 0,3 1 0 0,1 2 384 0,2 3 0 15,-1 3 0-15,3 3 0 0,0 4 144 0,3-1 48 16,-1 0 0-16,4 1 0 0,3 1-368 0,1 6-64 15,1 8-16-15,-2-16 0 0,2-5 0 0,1-3 0 16,0-3 0-16,6-1 0 0,-1-7 208 0,-1-5 48 16,-1-3 0-16,2-13 0 15,-1-13 96-15,-2-1 32 0,-1 7 0 0,-1 2 0 16,-3 2-160-16,-1 0-32 0,-3 0 0 0,-1 2 0 0,-1-1 160 0,-5 2 32 16,0 2 0-16,-3 1 0 0,-2 0-64 0,-1 1 0 15,-1 2 0-15,4 8 0 16,-2-2-96-16,0 1-32 0,-3 3 0 0,1 4 0 0,-1 3-144 0,-1 1-48 15,0 2 0-15,-1 4-5376 16,0 5-1088-16</inkml:trace>
  <inkml:trace contextRef="#ctx0" brushRef="#br1" timeOffset="92089.99">31330 16159 4143 0,'0'0'368'0,"0"0"-368"16,0 0 0-16,-9 5 0 0,9-5 320 0,-10 12 0 16,0-2 0-16,1 2 0 0,2 1 0 0,-2 1 0 15,-1 2 0-15,2 4 0 0,3 0-48 0,1 1-16 16,0-1 0-16,3 10 0 0,3 10 0 0,2-7 0 16,1-14 0-16,3-3 0 0,0-4 0 0,2-4 0 15,3-3 0-15,2-3 0 0,0 1 256 0,2-7 64 16,2-4 0-16,-2-10 0 0,-2-15-64 0,2 5 0 0,1 4 0 15,-2 3 0-15,-3 2 112 0,-1 1 16 0,-2 2 0 0,-3-2 0 16,-5-1-208-16,-3 1-48 0,-4 0 0 0,-4 0 0 16,-4-1 112-16,-4 1 16 0,-3 1 0 0,-3 3 0 15,-3-3-208-15,-4 4-48 0,-4-4 0 0,-3 3 0 16,-1-1-448-16</inkml:trace>
  <inkml:trace contextRef="#ctx0" brushRef="#br1" timeOffset="92828.21">28381 11051 4367 0,'0'0'384'0,"0"0"-384"0,-12 4 0 0,1 1 0 15,11-5 336-15,-15 10-16 16,-7 5 0-16,3 11 0 0,6 12-48 0,6-3-16 0,3-6 0 0,10-2 0 16,11-4 64-16,-1-3 0 15,-5-6 0-15,3-2 0 0,0-2-112 0,0-3-16 0,1-3 0 0,-1-2 0 16,2-2 208-16,-1-3 48 0,0 0 0 0,-1-1 0 16,-1-2 48-16,-1-2 16 0,-3-3 0 0,0 0 0 15,-1-1 0-15,-2-1 0 0,-1 0 0 0,-1-2 0 16,-2 1 0-16,-2-9 0 0,-2-13 0 0,1 8 0 15,-3 8-112-15,0 8-16 0,-1 1 0 0,-2 4 0 16,7 7 0-16,-9-1 0 0,0 2 0 0,0 17 0 16,-1 15-96-16,-1 1-32 0,2-8 0 0,1 3 0 15,3 2-400-15</inkml:trace>
  <inkml:trace contextRef="#ctx0" brushRef="#br1" timeOffset="93440.56">31160 11231 5759 0,'0'0'512'0,"0"0"-512"0,-9 0 0 0,9 0 0 15,-10 2 400-15,10-2-16 0,-11 7 0 0,2-1 0 0,0 6-144 16,0 3-48-16,1 1 0 0,1 0 0 0,0 2 0 0,4-1 0 16,6-1 0-16,2-2 0 0,0-2 112 0,4-2 16 15,4-3 0-15,0 0 0 0,0-6 48 0,3-1 16 16,3-1 0-16,1-3 0 0,-3-2 96 0,1-3 32 16,0-2 0-16,1-3 0 0,-4-1 0 0,-2 0 0 15,-2-3 0-15,-2 3 0 0,-1-1-64 0,-3-1 0 0,-5 1 0 0,-1 1 0 16,-1-2 0-16,-1-9 0 0,-5-11 0 0,-1 6 0 15,-3 9 0-15,-1 3 0 0,-3 4 0 0,-1 2 0 16,-2 2-144-16,-2 0-48 0,-3 0 0 0,-2 3 0 16,-2-1-400-16</inkml:trace>
  <inkml:trace contextRef="#ctx0" brushRef="#br1" timeOffset="94083.64">28194 8627 4143 0,'0'0'368'0,"0"0"-368"0,0 0 0 0,-6 4 0 15,-2 3 224-15,0 1-32 0,-1 1 0 0,1 4 0 16,2 0 208-16,-2 10 48 0,3-3 0 0,2-3 0 16,2-2-320-16,3 1-128 0,3-2 128 0,2-1-128 15,2-1 192-15,2-3-64 0,2-2 0 0,2-5 0 16,2 1 160-16,5-3 32 0,4-4 0 0,12-4 0 16,-5-7 0-16,-6 0 0 0,-2 0 0 0,-8 3 0 15,1-2 400-15,-1-3 96 0,-3-2 16 0,1 0 0 16,-2-1-416-16,-3 1-80 0,-3-5-16 0,-1-15 0 0,-3-8 112 0,-4 11 16 15,-3 8 0-15,0 14 0 0,0 2-112 0,-3 3-16 16,-2 3 0-16,0 2 0 0,-1 1 64 0,-1 3 0 16,-1 4 0-16,-6 18 0 0,1 16-384 0</inkml:trace>
  <inkml:trace contextRef="#ctx0" brushRef="#br1" timeOffset="94732.71">31220 8644 6447 0,'0'0'576'0,"-6"15"-576"15,-4 2 0-15,4 1 0 0,2 0 256 0,-1 2-48 16,-2-1-16-16,2 1 0 0,1-1 64 0,2-1 0 16,-1 1 0-16,7-5 0 0,4-1 96 0,1 0 32 15,0-1 0-15,3-4 0 0,3-4 0 0,4-2 0 32,0-2 0-32,3-5 0 0,2-4 0 0,1-2 0 0,-2 0 0 0,2-1 0 15,0-1 192-15,-1-3 64 0,-2-2 0 0,5 0 0 16,1 0-208-16,-7 1-48 15,-8 0 0-15,-2 0 0 0,-4 0 64 0,-11 0 0 0,-12 1 0 0,-1 2 0 16,0-1-64-16,-3 5 0 0,-2 2 0 0,-3 7 0 16,-1 4 64-16,-3 2 0 0,-2 0 0 0,-3 7 0 15,-4 5-448-15,-3 6 0 0,-6 5 0 0,-9 0-6000 32,-11 1-1280-32</inkml:trace>
  <inkml:trace contextRef="#ctx0" brushRef="#br1" timeOffset="95431">28554 17641 5295 0,'0'0'464'0,"-1"13"-464"0,1-1 0 0,0 0 0 0,1 1 304 0,3-3-48 16,-4-10 0-16,6 12 0 0,1-2-256 0,-1-1 160 15,-6-9-160-15,10 6 128 0,-10-6 64 0,10 2 0 16,0-2 0-16,1-1 0 0,-1-2 96 0,1-1 32 31,-2-2 0-31,0-3 0 0,0-2 96 0,0-4 32 16,0 0 0-16,-1-3 0 0,-1 0 144 0,-2 1 48 0,-2 1 0 0,-3 2 0 16,-3 1-208-16,-2 1-48 0,-2 0 0 0,-2 3 0 15,-1-1 64-15,-2 1 0 0,-1-2 0 0,0 6 0 16,0 5-112-16,0 3-16 0,-2 1 0 0,4 1 0 0,0 0 0 0,2 5 0 15,3 5 0-15,3 2 0 0,4 2-512 0,5 2-96 16,0 1-32-16,3-5-4672 16,2-2-928-16</inkml:trace>
  <inkml:trace contextRef="#ctx0" brushRef="#br1" timeOffset="96089.26">31370 17511 3903 0,'0'0'352'0,"-4"15"-352"15,0 6 0-15,2-4 0 0,-1-1 320 0,3 1 0 16,0-4 0-16,3 0 0 0,1 0 0 0,-1-1 0 0,-3-12 0 16,7 10 0-1,2-3-48-15,-9-7-16 0,9 5 0 0,2-3 0 0,-1-2 112 0,2-2 16 16,1-2 0-16,0-3 0 16,0-2 256-16,0 0 48 0,0 1 16 0,5-2 0 0,6-2-160 15,-5-1-32-15,-6-2 0 0,-2 1 0 0,-5 5 0 0,-1 3 0 16,1-5 0-16,-6 2 0 0,-7-1-96 0,-6 3-32 15,-8 1 0-15,2-10 0 0,0-13 112 0,1 9 16 16,0 9 0-16,0 2 0 0,-1 1-208 0,1 2-48 0,1 2 0 0,2 0 0 0,-1 1-96 16,-1 1-32-16,-1-2 0 0,2-3-5792 15,2 2-1168 1</inkml:trace>
  <inkml:trace contextRef="#ctx0" brushRef="#br1" timeOffset="99355.68">28656 13155 2751 0,'0'0'256'0,"-8"-4"-256"16,8 4 0-16,0 0 0 0,-8-5 400 0,8 5 48 15,-9-3 0-15,9 3 0 0,0 0 96 0,0 0 32 16,-8-2 0-16,8 2 0 0,0 0-256 0,0 0-64 15,0 0 0-15,0 0 0 0,0 0 112 0,0 0 16 0,0 0 0 0,0 0 0 16,-4 9-112-16,4-9-16 0,-1 12 0 0,4 1 0 16,0 0 64-16,3 11 0 0,0 13 0 0,5-4 0 15,3-9 0-15,3-4 0 0,0-3 0 0,4 1 0 16,3 2-64-16,12 0 0 0,11 1 0 0,1-1 0 0,-3-1 0 0,1 1 0 16,0 0 0-16,1 0 0 0,-2 3-48 0,4-3-16 15,1 1 0-15,13 1 0 0,13 1 0 0,-6-1 0 16,-7 0 0-16,-1 13 0 0,-1 12-48 0,-1-1-16 15,-1-12 0 1,10-2 0-16,13-6 112 0,-5 2 16 0,-9-1 0 0,-4-1 0 0,-4-1-256 0,-2-2 144 16,1 0-144-16,6 1 128 0,8 0-128 0,-2-2 0 15,-7-1 0-15,-4-2 0 0,-6 1 240 0,-3-1 16 16,-3 0 0-16,-1 12 0 0,-1 13-256 0,4-8 144 16,3-13-144-16,-3-2 128 15,-7-2 0-15,-6 0 0 0,-5-5 0 0,-4 0 0 16,-2 1 0-16,-5-2 0 0,-6-3 0 0,-2 1 0 15,-2-1-128-15,0-3 128 0,-11-7-128 0,0 0 128 16,0 0-128-16,0 0 128 0,0 0-128 0,0 0 128 16,0 0 160-16,0 0 32 0,0 0 0 0,0 0 0 15,0 0-320-15,0 0 160 0,0 0-160 0,0 0 128 16,0 0-304-16,0 0-64 0,0 0-16 0,-3-10-5728 16,-2-1-1152-16</inkml:trace>
  <inkml:trace contextRef="#ctx0" brushRef="#br1" timeOffset="100574.35">28527 14652 3679 0,'0'0'320'0,"0"0"-320"0,0 0 0 0,0 0 0 0,0 0 272 0,0 0-16 16,0 0 0-16,0 0 0 0,0 0 64 0,0 0 0 15,0 0 0-15,0 0 0 0,0 0 0 0,10-2 0 16,-10 2 0-16,11-2 0 0,-11 2 48 0,9 2 16 31,0-2 0-31,2 3 0 0,0 1-112 0,1 2-16 16,1 1 0-16,-2-2 0 0,4 0 160 0,3 3 32 0,3 1 0 0,4 3 0 15,2 0 0-15,12 1 0 0,13 0 0 0,2 9 0 0,-3 9-208 0,2 1-48 16,3-4 0-16,0 1 0 16,2-4 64-16,9 1 0 0,12-1 0 0,27 9 0 0,-14-4 0 0,-9-3 0 15,-3-1 0-15,8-3 0 0,10 0-112 16,-5 1-16-16,-6 4 0 0,-5-3 0 0,-5-2 112 0,6 3 16 31,7 4 0-31,-5 9 0 0,-8 11 0 0,-4-7 0 0,-6-5 0 0,-2-3 0 16,-1-5-112-16,5 0-16 0,5-2 0 15,-4 1 0-15,-6 0-128 0,-6-3 128 0,-9 0-128 16,-2 1 128-16,-4-2 160 0,-2 1 32 0,-5 3 0 0,1 7 0 16,-1 9-160-16,6-4-32 0,4-9 0 0,-7-4 0 0,-9-4 0 0,-3-2 0 15,-1-2 0-15,-4-4 0 0,-4-2 0 0,-2-3 0 16,-2-2 0-16,-1-1 0 0,-2-1 64 0,-11-7 0 15,9 5 0-15,-9-5 0 0,0 0-64 0,0 0 0 16,0 0 0-16,0 0 0 0,0 0-128 0,9-5 0 16,-2-2 0-16,-3-3-6384 0,-4-3-1296 0</inkml:trace>
  <inkml:trace contextRef="#ctx0" brushRef="#br1" timeOffset="101607.87">28652 16613 2063 0,'0'0'192'0,"0"0"-192"0,0 0 0 0,0 0 0 16,0 0 128-16,0 0 0 0,0 0 0 0,0 0 0 15,0 0-128-15,0 0 128 0,-2-11-128 0,2 11 128 0,0 0 0 0,0 0 0 0,0 0 0 0,0 0 0 16,0 0-128-16,0 0 0 0,6-9 0 0,-6 9 0 16,8-7 128-16,-1 1 0 15,1-2 0-15,0 2 0 0,2-1 112 0,1-1 16 16,-1-1 0-16,1 0 0 0,0 0-112 0,2-2-16 15,1 1 0-15,-3-2 0 0,0 1 0 0,10-12 0 0,9-10 0 16,-4 5 0-16,-7 9 112 0,-1 3 16 0,-1 2 0 0,-1-2 0 16,-2-1-64-16,1 0 0 0,-1 0 0 0,2-1 0 15,-1-3-48-15,4 1-16 0,-2 1 0 0,-1-2 0 16,3-4 160-16,-1-1 32 0,2-4 0 0,-1-1 0 31,1-4 0-31,3-14 0 0,3-13 0 0,2 6 0 0,0 4-64 16,13 3 0-16,12 4 0 0,-2-2 0 0,-5 1-96 0,-1-3-32 15,1 0 0-15,-2-12 0 0,0-16 160 0,3 8 32 16,2 8 0-16,9 2 0 0,13-1-160 0,-6 3-32 16,-8 0 0-16,-3-10 0 0,-3-11 160 0,-2 6 32 15,-2 11 0-15,-3 5 0 0,-2 4-64 0,1 1 0 16,0 0 0-16,7-12 0 0,6-8-48 0,-4 4-16 16,-4 7 0-16,-4 4 0 0,-4 3 64 0,-1-1 0 0,0 1 0 0,0-6 0 15,-1-2 48-15,1-11 16 0,1-10 0 0,7 9 0 16,7 13-64-16,-7 9 0 0,-7 8 0 0,-5 3 0 15,-4 1-256-15,-4 3 160 0,-5 6-160 0,-3 4 128 16,0 2 64-16,-5-6 0 0,-4-9 0 0,-1 9 0 0,1 10 0 0,-5 6 0 16,-4 2 0-16,-1 12 0 0,0 0 48 0,0 0 16 15,0 0 0-15,0 0 0 0,0 0-112 0,0 0-16 16,-1-8 0-16,1 8 0 0,0 0-304 0,0 0-64 16,0 0-16-16,5-9-6000 15,0 0-1200-15</inkml:trace>
  <inkml:trace contextRef="#ctx0" brushRef="#br1" timeOffset="102737.8">28635 17958 1839 0,'0'0'160'0,"0"0"-160"16,0 0 0-16,0 0 0 0,0 0 288 0,0 0 32 0,0 0 0 0,0 0 0 15,0 0-64-15,0 0 0 0,0 0 0 0,0 0 0 16,0 0-48-16,0 0-16 15,0 0 0-15,0 0 0 0,4-12 0 0,-4 12 0 0,0 0 0 0,0 0 0 16,4-8 0-16,-4 8 0 0,0 0 0 0,0 0 0 16,5-9 0-16,-5 9 0 0,0 0 0 0,8-8 0 15,-2 2 0-15,2-3 0 16,0 2 0-16,2-2 0 0,2-1-48 0,0-1-16 0,0 1 0 16,1-1 0-16,0 1-128 0,2-3 128 0,3-4-128 0,12 1 128 15,12-3 0-15,-3 2 0 0,-5-4 0 0,0 0 0 16,-1-1 0-16,2 0 0 0,-1-4 0 0,2-2 0 15,1-3 112-15,2-13 16 0,4-15 0 0,10 8 0 16,13 7 48-16,-4 2 16 0,-5 1 0 0,1 0 0 0,-2-1-320 0,0 1 160 16,0-1-160-16,11-12 128 0,9-12 64 0,0 5 0 15,-4 9 0-15,-3 1 0 0,-3 3-64 0,0 2 0 32,-4 2 0-32,9-1 0 0,8 1 112 0,-5 0 16 0,-7 1 0 15,-6-12 0-15,-6-9 0 0,-2 9 0 0,-2 10 0 16,-3 4 0-16,-1 5-112 0,5 2-16 0,5 2 0 0,-7 2 0 15,-7 2-128-15,-3 0 128 0,-7 2-128 0,-3 3 128 16,-5 2 64-16,-3 1 0 0,-1 2 0 0,-3-11 0 16,-1-8 0-16,-4 7 0 0,-2 10 0 0,-2 6 0 15,-1 3 0-15,-2 1 0 0,1 3 0 0,-7 7 0 16,0 0-192-16,5-7 128 0,-5 7-128 0,0 0 128 16,0 0 0-16,0 0 0 0,-3-12 0 0,0 3-5312 15,-3 1-1088-15</inkml:trace>
  <inkml:trace contextRef="#ctx0" brushRef="#br1" timeOffset="105756.25">28575 16353 1599 0,'0'0'144'0,"0"0"-144"0,0 0 0 0,0 0 0 16,0 0 0-16,0 0 128 0,0 0-128 0,0 0 128 15,0 0 64-15,0 0 0 0,0 0 0 0,0 0 0 16,0 0-192-16,0 0 128 0,0 0-128 0,0 0 128 15,0 0 64-15,0 0 0 0,0 0 0 0,0 0 0 0,0 0 0 16,0 0 0-16,0 0 0 0,12 3 0 0,-2-1 48 16,2 0 16-16,0-2 0 0,2 0 0 15,0-2 0-15,3 1 0 0,1 0 0 0,3-2 0 0,4 1-112 0,13-1-16 16,11 0 0-16,0 2 0 0,-4-4 64 0,1 1 0 16,1 0 0-16,1-1 0 0,0 0 96 0,6-1 32 15,4 2 0-15,11 0 0 0,10-2-320 0,-1-1 160 0,-4 2-160 0,-1-1 128 16,-2-1 64-16,9-1 0 0,13 1 0 0,-4-1 0 15,-7 0-64-15,-4 0 0 0,-5-1 0 0,-1 0 0 16,-1-3 112-16,9 2 16 0,9-1 0 0,-9 1 0 16,-8-2 0-16,-5 3 0 0,-6-3 0 0,-1 2 0 15,-1-2-256-15,3 3 144 0,6 2-144 0,-8 1 128 16,-12-1 64-16,-5 5 0 0,-5 0 0 0,-7 1 0 16,-5 0-192-16,-3 1 0 0,-5 1 0 0,-3-1 0 15,-2 0 192-15,-2-1 0 0,-11 1 0 0,9-3 0 0,-9 3-192 0</inkml:trace>
  <inkml:trace contextRef="#ctx0" brushRef="#br1" timeOffset="106690.31">28609 13368 2527 0,'0'0'224'0,"0"0"-224"0,0 0 0 0,0 0 0 0,0 0 400 0,0 0 48 16,0 0 0-16,0 0 0 0,0 0-160 0,0 0-32 15,0 0 0-15,0 0 0 0,4 9 112 0,-4-9 16 16,0 0 0-16,9 9 0 0,0-1-112 0,-1 2-16 0,0-1 0 0,2 2 0 16,2-1 112-16,2-1 16 0,0 3 0 0,5 1 0 15,0 0 0-15,13 4 0 0,11 1 0 0,0 3 0 16,-4 3-112-16,1-1-16 0,2 0 0 0,1 6 0 16,2 4 0-16,4 14 0 0,0 11 0 0,11 0 0 15,12-7 64-15,0-1 0 0,-3 3 0 0,0-1 0 0,0-3-160 0,3 15-32 16,1 16 0-16,9-2 0 0,12-8-128 0,-4-2 128 15,-7-3-128-15,-3-2 128 16,-4-3-128-16,8 6 0 0,6 9 0 0,-7-10 0 0,-8-10 128 0,-4-7 0 16,-3-4 0-16,-1-3 0 0,-4-4 0 0,8-1 0 15,7-4 0-15,-6 1 0 0,-10-2 64 0,-7 0 0 16,-7 1 0-16,-5 13 0 16,-5 17-192-16,-3-8 0 0,-1-11 0 0,-2-4 0 0,-4-2 192 0,5-2 0 15,7-2 0-15,-7-3 0 0,-8-4-192 0,-4-3 128 16,-6-3-128-16,1-1 128 0,-2-2-128 0,-1-1 0 15,-4-3 0-15,-1-4 0 0,-8-9 192 0,11 7 0 16,-11-7 0-16,0 0 0 0,0 0-192 0,0 0 0 16,6-8 0-16,-2-4-5120 15,-1-5-912-15</inkml:trace>
  <inkml:trace contextRef="#ctx0" brushRef="#br1" timeOffset="108554.96">31606 15855 2991 0,'0'0'256'0,"-12"-4"-256"0,1 0 0 0,-6 3 0 0,-7 1 416 0,6 0 32 0,7-3 0 0,4 1 0 32,7 2-160-32,-9-2-32 0,9 2 0 0,-11 4 0 15,2-4-96-15,0 15-32 0,1 11 0 0,-1 0 0 0,-2-8 0 0,4 0 0 16,0-2 0-16,2 2 0 15,1 2 112-15,3-3 16 0,1-4 0 0,1 0 0 16,2 0-112-16,1-3-16 0,-4-10 0 0,9 9 0 0,0-6 64 0,1 0 0 16,1-1 0-16,0-3 0 0,2-3 192 0,10-1 64 0,8-3 0 0,-5-1 0 15,-8-3-208-15,-2 0-48 0,-3-5 0 0,-1 2 0 16,-2-2 112-16,-2-11 16 0,-3-11 0 0,0 3 0 16,0 8-112-16,-5 4-16 0,-3 2 0 0,-1 1 0 15,0 1 112-15,-3 3 16 16,-3 2 0-16,-2 3 0 0,-2-1 48 0,-8 4 16 0,-10 2 0 0,5 3 0 15,6 3-64-15,0 2 0 0,-1 3 0 0,1 4 0 16,2 2-320-16,0 7 0 0,2 7 0 0,2 12-128 16,0 20 256-16,4-3 48 0,0-8 16 0,6-3 0 15,4-6-192-15,2-3 0 0,2-6 0 0,4-5 0 16,5-3 128-16,3-5 0 0,0-3 0 0,3-5 0 16,2-1-128-16,1-2 128 0,0-3-128 0,10-3 128 0,12-2 64 0,-6-3 0 15,-10-1 0-15,0-1 0 0,-1-2 0 16,-2-5 0-16,-3-1 0 0,-4-1 0 0,-4 0 144 15,0-1 48-15,-2-3 0 0,-1-14 0 0,-5-11-208 0,-3 6-48 16,-2 10 0-16,-1 2 0 0,-3 4 64 0,-2 2 0 16,-3 5 0-16,-2 2 0 0,-1 4 48 0,-1 2 16 15,-2 5 0-15,-4 3 0 0,-1 2-112 0,0 5-16 16,0 2 0-16,-10 5 0 0,-11 3 0 0,4 4 0 0,6 3 0 0,4 16 0 16,3 15-128-16,3-3 128 0,3-6-128 0,1-2 128 15,1-2-128-15,5-3 0 0,3-2 0 0,3-4 0 16,2-2 0-16,3-3 128 0,3-3-128 0,2-3 128 15,4-1-128-15,3-3 128 0,2 0-128 0,4 0 128 32,2-3 64-32,1-1 0 0,0 1 0 0,9-7 0 0,7-2-192 0,-1-3 0 0,-6-1 0 15,-4-3 0-15,-4-4 0 0,-3 0 0 0,1-5 0 0,-4 1 0 16,-6 0 0-16,-1-4 0 0,-1-4 0 0,-3-1-176 16,-4-1 304-16,-2-3 48 0,-3-2 16 0,-5-3 0 15,-5-1-192-15,-2-2 128 0,0-5-128 0,-4-6 128 16,-6-10 208-16,-7 10 48 0,-6 9 0 0,4 7 0 15,3 9-384-15,4 6 0 0,0 1 0 0,4 7-128 0,0 4 128 16,3 6 0-16,2 1 128 0,2 3-128 0,0 4 224 16,1 16-32-16,0 18 0 0,7-1 0 0,3-8-192 0,2-2 0 15,1-2 0-15,3 0-160 0,2 0 32 0,3-3 0 16,5-4 0-16,3-2 0 0,3-4 128 0,3-1 0 16,4-5 0-16,1-2 0 0,1-4 0 0,3-2 0 15,2-2 0-15,9-4 0 16,10-3 0-16,-1-3-128 0,-5-5 128 0,-3 0-128 0,-5-2 128 0,-3-2 0 15,0-3 0-15,-5-3 0 0,-4-2 0 0,-2-1 176 16,-2-1-48-16,-5 1 0 0,-2-6 0 0,-5-11 0 16,-1-16 0-16,-4 6 0 0,-3 11 112 0,-3 5 16 15,-2 3 0-15,-4 6 0 0,-3 4-112 0,0 6-16 16,0 3 0-16,-1 5 0 0,-3 5-128 0,-4 6 0 16,-5 5 0-16,-1 3-176 0,-2 6 176 0,-1 5 0 15,-1 10 128-15,-7 12-128 0,-5 15 0 0,5-5 0 16,8-7 0-16,7-5 0 0,4-2 0 0,8-7 0 15,4-6 0-15,6 0 0 0,4-2 0 0,4-7-128 16,4-2 0-16,0-6-8336 16,3-9-1664-16</inkml:trace>
  <inkml:trace contextRef="#ctx0" brushRef="#br1" timeOffset="109685.55">28394 11479 2527 0,'0'0'224'0,"0"0"-224"0,0 0 0 0,0 0 0 0,0 0 352 0,0 0 32 16,0 0 0-16,0 0 0 0,0 0-208 0,0 0-48 15,0 0 0-15,0 0 0 0,0 0 64 0,0 0 0 16,10 6 0-16,4 2 0 0,6-3-64 0,3 2 0 15,2-2 0-15,4 0 0 0,4 2 160 0,3-5 32 0,3-1 0 0,7-1 0 16,5 0-320-16,14-1 160 0,14-1-160 0,-2-1 128 16,-6-1 160-16,3 1 32 0,3-1 0 0,12 1 0 0,10-1 0 0,-3 0 0 15,-3 0 0-15,7 0 0 0,8 0 96 0,2-2 32 0,-2 0 0 0,-4 1 0 16,-5-1-256-16,10-1-64 0,7-2 0 0,-8 0 0 16,-13 0 0-16,-5-3 0 0,-4-1 0 0,4 0 0 15,4 0 64-15,-12 1 0 0,-13 3 0 0,-9-3 0 16,-8 2 48-16,-8 2 16 0,-6-4 0 0,-5 4 0 15,-6 1-64-15,-5 0 0 0,-3-1 0 0,-6 2 0 16,-4-2-352-16</inkml:trace>
  <inkml:trace contextRef="#ctx0" brushRef="#br1" timeOffset="110304.18">28220 8704 2303 0,'9'-12'192'0,"-9"12"-192"0,0 0 0 0,11-3 0 15,-11 3 448-15,12 0 64 0,-2 0 0 0,6 2 0 0,6 2-256 0,-1 1-64 16,-2 2 0-16,2 5 0 0,0 3 0 0,0 1 0 16,1 2 0-16,1 3 0 15,2 4 64-15,3-1 0 0,0 3 0 0,5 3 0 16,2 5-64-16,3 10 0 0,2 17 0 0,14-1 0 15,11-2 160-15,0 2 32 0,-2 1 0 0,2 6 0 0,4 4-256 0,0 15-128 16,0 16 128-16,12-5-128 0,9-8 320 0,-1 9 0 16,-6 15 0-16,2-9 0 0,0-14-320 0,10-3 0 15,10-7 0-15,-6 9 0 0,-9 11 272 0,2-7-16 16,0-12 0-16,5-6 0 0,3-6-96 0,-6 8-32 0,-9 12 0 0,-5-13 0 16,-3-11 64-16,5-7 0 0,6-5 0 0,-13-5 0 15,-13-5 96-15,-9-7 32 0,-5-1 0 0,-5-7 0 16,-6-1-320-16,-4-3 160 0,-3-2-160 0,-4-2 128 15,-6-3-128-15,-1 7 0 0,-5 8 0 0,-4-10-3920 32,-4-10-816-32</inkml:trace>
  <inkml:trace contextRef="#ctx0" brushRef="#br1" timeOffset="110886.45">28639 11456 3679 0,'0'0'320'0,"0"0"-320"0,5-7 0 0,1-4 0 16,4-3 176-16,1-3-48 0,1-3 0 0,4-2 0 16,1-3 0-16,4-5 0 0,2-4 0 0,14-14 0 15,15-12 64-15,0 4 0 0,-3 7 0 0,5 0 0 16,3 1 96-16,6-4 32 0,5-7 0 0,14-14 0 16,13-13 96-16,-3 7 32 0,-6 6 0 0,2 2 0 15,-1 0-208-15,11-11-48 0,10-12 0 0,-6 4 0 0,-10 9 208 0,6 1 48 16,6 1 0-16,-1-11 0 0,-3-11 0 0,-9 8 0 15,-6 7 0-15,4 7 0 0,8 5-160 0,-10 2-32 16,-8 1 0-16,-9-6 0 0,-7-9 208 0,-6 10 48 16,-5 15 0-16,-5 3 0 0,-5 8-208 0,2 3-48 0,3 2 0 0,-9 6 0 15,-10 5 64-15,-4-4 0 0,-6-5 0 0,-2 7 0 16,-3 7 0-16,-7 7 0 0,-4 5 0 0,-2 0 0 16,-2 3-464-16,-3 3-96 0,-7 5-16 0,-12-2-4912 15,-15-5-976-15</inkml:trace>
  <inkml:trace contextRef="#ctx0" brushRef="#br1" timeOffset="112903.47">28428 10966 2527 0,'0'0'224'0,"0"0"-224"0,0 0 0 0,0 0 0 16,2-9 400-16,-2 9 48 0,0 0 0 0,0 0 0 16,5-8-112-16,-5 8-16 0,7-6 0 0,-7 6 0 15,0 0-48-15,13 0-16 0,0 2 0 0,1 4 0 16,2 1-48-16,1 2-16 0,0 2 0 0,2 5 0 16,4 4 0-16,1 1 0 0,2 1 0 0,4 15 0 15,3 15 0-15,11-2 0 0,12-6 0 0,2-1 0 0,-2 0 64 16,0 0 0-16,-1 0 0 0,3 0 0 0,2 0-112 0,9 12-16 15,10 11 0-15,-3 0 0 0,-1-4 0 0,-3-3 0 16,-5-1 0-16,0 0 0 0,-1-3 64 0,11 1 0 16,9 4 0-16,-2 9 0 0,-9 11 0 0,-3-5 0 15,-5-9 0-15,2-7 0 0,2-7-64 0,8 0 0 16,3 2 0-16,-5 7 0 0,-8 9 112 16,-7-11 16-16,-4-11 0 0,-4-5 0 0,0-4-64 0,3-2 0 0,6-3 0 0,-7-4 0 15,-9-5-48-15,-6-1-16 0,-5 0 0 0,-4-2 0 0,-2-1 64 0,-4 1 0 16,-5 1 0-16,0 14 0 0,1 13-192 0</inkml:trace>
  <inkml:trace contextRef="#ctx0" brushRef="#br1" timeOffset="115388.64">31499 17646 1839 0,'0'0'160'0,"0"0"-160"0,0 0 0 0,0 0 0 15,0 0 128-15,0 0 0 0,0 0 0 0,0 0 0 0,0 0 208 16,0 0 48-16,0 0 0 0,0 0 0 0,0 0-208 0,0 0-48 15,0 0 0-15,0 0 0 0,0 0 112 0,0 0 16 16,0 0 0-16,0 0 0 0,0 0 48 0,0 0 16 16,0 0 0-16,0 0 0 0,0 0-160 0,0 0-32 0,0 0 0 0,0 0 0 15,0 0 64-15,0 0 0 0,-5-6 0 0,5 6 0 16,-5-9 0-16,1 0 0 16,2-2 0-16,1 1 0 0,-3-1-64 0,0 2 0 0,0-1 0 0,1-1 0 15,-1-4 112-15,-2-10 16 16,0-12 0-16,-1 6 0 0,2 6-64 0,0 6 0 0,-2 1 0 0,1-1 0 15,-3 1 64-15,-2 0 0 0,1 0 0 0,1-1 0 16,1 0 48-16,-2-1 16 0,-5 1 0 0,2-1 0 16,1-1-160-16,1-2-32 0,-2-5 0 0,-2 2 0 15,0 0 160-15,-1-15 32 0,-1-16 0 0,-1 7 0 16,0 8-64-16,-1 4 0 0,1 0 0 0,-1 2 0 16,-2-1-48-16,-2 1-16 0,0-3 0 0,-7-2 0 15,-10-2 112-15,4-13 16 0,8-16 0 0,2 7 0 16,0 8-160-16,2 5-32 0,2 2 0 0,0 2 0 15,0 0 64-15,-1-1 0 0,1 0 0 0,-1-12 0 16,-3-16-192-16,1 9 128 0,2 12-128 0,-2 5 128 16,-3 3 112-16,-8 0 16 0,-12-2 0 0,3-10 0 15,6-13-64-15,3 7 0 0,2 8 0 0,1 3 0 0,1 2-48 0,2 2-16 16,0-2 0-16,1 1 0 0,-1-2 64 0,0-15 0 16,-1-12 0-16,-2 8 0 0,-1 11-64 0,-8 3 0 0,-8 2 0 0,3 1 0 15,6-1 112-15,5-13 16 0,2-16 0 0,3 10 0 16,1 14-112-16,1 4-16 0,-1 2 0 0,1 0 0 15,1 0 64-15,-1-10 0 0,-1-18 0 0,1 10 0 16,2 10 0-16,-8 5 0 0,-11 3 0 0,3 2 0 16,5-5-192-16,4-8 128 0,3-12-128 0,2 9 128 15,2 6 112-15,1 5 16 0,0 3 0 0,1 3 0 16,0-2-256-16,0-10 144 0,2-11-144 0,0 4 128 16,0 11 64-16,0 5 0 0,-1 2 0 0,1 4 0 15,-3 0 0-15,-7 2 0 0,-6-2 0 0,5-12 0 16,8-10-192-16,3 7 128 0,1 11-128 0,1 5 128 15,1 3-128-15,2 1 0 0,0 4 0 0,1-1 0 16,1 1 128-16,0-11 0 0,1-15 0 0,0 10 0 16,1 11-128-16,0 3 128 0,-1 4-128 0,1 2 128 0,1 4 0 0,0 0 0 15,-1 0 0-15,-1 3 0 0,2 3-128 0,-1-2 0 16,-2 1 0-16,3 2 0 0,0 1 128 0,0-10 0 16,-1-10 0-16,2 7 0 0,0 11-128 0,3 2-272 0,1 1 64 15,5 3-8144-15,1 1-1632 16</inkml:trace>
  <inkml:trace contextRef="#ctx0" brushRef="#br1" timeOffset="117236.73">28360 8467 2991 0,'0'0'256'0,"0"0"-256"0,0 0 0 0,0 0 0 31,11 5 320-31,3-2 0 0,0-1 0 0,5 13 0 16,6 9-320-16,1 0 160 0,2-7-160 0,4-1 128 0,3-1 64 0,5-3 0 15,3 0 0-15,14-2 0 0,15-1 0 0,1 0 0 16,-3 2 0-16,2-1 0 0,2-1 48 0,10 0 16 16,9-1 0-16,4 0 0 0,-2-1 0 0,-1 2 0 15,-3-3 0-15,15 1 0 0,14-1-64 0,-6 1 0 16,-8 1 0-16,9-2 0 0,9-2-192 0,-6 3 144 15,-10 2-144-15,-3-3 128 0,-7-2 0 0,7 0 0 0,9-1 0 0,-10 1 0 16,-10 1 112-16,-6-1 16 0,-4-4 0 0,4 2 0 16,6 3-64-16,-12 1 0 0,-12 0 0 0,-9 1 0 15,-6-5-192-15,-7 2 0 0,-8-1 0 0,-6-3-3088 32,-8-3-672-32</inkml:trace>
  <inkml:trace contextRef="#ctx0" brushRef="#br1" timeOffset="124045.93">28176 18309 2751 0,'0'0'256'0,"0"0"-256"0,0 0 0 0,0 0 0 16,0 0 400-16,0 0 48 0,0 0 0 0,0 0 0 15,-8 5-112-15,8-5-16 0,0 0 0 0,0 0 0 16,0 0 160-16,-5 8 32 0,5-8 0 0,0 0 0 16,0 0-160-16,0 0-32 0,0 0 0 0,-3 14 0 15,2-4-144-15,1-10-48 0,0 0 0 0,7 11 0 16,0 1 160-16,1-1 32 0,0 1 0 0,2 0 0 15,1 2-64-15,2 1 0 0,1-2 0 0,1 11 0 16,-1 14-96-16,7-8-32 0,7-12 0 0,0-2 0 16,-3-3 112-16,-3-1 16 0,-1-2 0 0,1 1 0 15,0-2-112-15,0-3-16 0,-1 1 0 0,1-2 0 16,0-2 64-16,0-1 0 0,-2 2 0 0,1-3 0 0,0 1-64 0,0-2 0 16,-3-2 0-16,0 1 0 0,2-3 64 0,-1 2 0 15,-2-5 0-15,-1 2 0 0,-2-2-192 0,0 0 128 16,1-3-128-16,7 0 128 0,8-3 64 0,-4-10 0 15,-8-14 0-15,-1 3 0 0,-1 7 0 0,-2 3 0 16,1 5 0-16,-1-1 0 0,-1-2 0 0,-1 0 0 16,-1 0 0-16,2 1 0 0,0 0-64 0,-1-1 0 0,-3-3 0 0,2 2 0 15,-1-2 0-15,1 0 0 0,-2 2 0 0,0-5 0 16,-1-1 112-16,1-11 16 0,0-12 0 0,0 5 0 0,-1 10-256 16,0 2 144-16,0 4-144 0,-2 2 128 0,1 3 112 0,-1 0 16 15,1-1 0-15,-2 1 0 0,0-2-112 0,0 2-16 16,0 0 0-16,1 0 0 0,-4-1 64 0,1-11 0 15,0-13 0-15,-3 7 0 0,-2 9 0 0,1 5 0 16,1 5 0-16,-1-1 0 0,-3 0 0 0,1 2 0 16,0 1 0-16,0-1 0 15,-1 1-64-15,1-2 0 0,0 0 0 0,1-1 0 16,-1 0 0-16,1-1 0 0,-1-6 0 0,0-10 0 16,2-13 64-16,0 6 0 0,1 9 0 0,0 3 0 15,0 3-64-15,0 1 0 0,0 3 0 0,-2-2 0 0,1 2 64 16,0 1 0-16,0 1 0 0,-2 2 0 0,-1-1-192 0,1-10 128 15,1-11-128-15,-2 5 128 0,-3 8 112 0,1 5 16 16,-1 4 0-16,1 2 0 16,-2-2-64-16,2 2 0 0,-1 0 0 0,2 0 0 0,0-2 0 0,-1 0 0 15,2 0 0-15,1-3 0 0,0 0-192 0,-1-1 0 0,-1 0 0 0,1-12 0 16,1-9 192-16,1 5 0 0,-2 8 0 0,0 2 0 16,0 3-192-16,1 4 144 0,2 3-144 0,-2 0 128 15,1-2 64-15,-1 3 0 0,1 2 0 0,-2 0 0 16,-2-3-192-16,3 3 0 0,-1 0 0 0,1-12 0 15,-1-10 240-15,0 7 16 0,0 8 0 0,0 2 0 16,-1 2-112-16,1 1-16 0,0-1 0 0,2 4 0 16,-1 2 0-16,1-4 0 15,-1 3 0-15,2 1 0 0,-1 1-128 0,2-3 0 0,0-1 0 0,0 0-176 16,2 3 176-16,-2-1 0 0,0 0 0 0,1-8 0 16,0-10 128-16,2 3 48 0,-2 7 16 0,2 5 0 15,-2 4-64-15,-1 2 0 0,-1 1 0 0,-1 1 0 16,1 1-128-16,0-1 128 0,0 3-128 0,-1-1 128 15,0 1-128-15,-1 1 0 0,2-4 0 0,-1 3 0 16,2-2 128-16,-1 0 0 0,-1-1 0 0,2 1 0 16,2-3 0-16,1 1 0 0,-2 0 0 0,-1-2 0 0,0 1 64 0,0 0 0 15,0-1 0-15,1-10 0 0,1-11-192 16,0 5 0-16,0 6 0 0,0 5-176 0,-1 5 176 0,2-1 0 16,0 2 128-16,-3 2-128 0,-2 3 0 0,2-1 0 15,0 1 0-15,0 2 0 0,-1 2 0 0,1-2-128 16,0 0 0-16,0-2 0 0,0 1 128 0,0 1 176 15,0 2-48-15,1-2 0 0,2 0 0 0,0-3 0 0,-2-1 0 0,0 4 0 32,-1-1-128-32,0 0 128 0,1-1-128 0,1-2 128 15,0-1-128-15,1-9 0 0,-2-10 0 0,1 6-176 16,-1 6 176-16,0 6 0 0,1 2 128 0,-1 2-128 16,0 0 128-16,0 1-128 0,-1 0 128 0,0 0-128 0,0 0 0 0,0 2 0 15,-1 2 0-15,0 0 0 0,1-2 0 0,0 1 0 0,0 2 0 0,0-4 0 16,1 1 176-16,-1 0-48 0,-1 2 0 0,0 0 0 31,-1-1-128-31,0 0 0 0,-1 0 0 0,0 0 0 0,2-1 0 0,0-2 0 16,-2 1 0-16,1 1 0 0,-1-2 0 15,0 0 128-15,1 0-128 0,-1 2 128 0,1-1-128 0,-2 1 0 16,-2-2 0-16,3 0-176 0,0-2 176 0,-1 2 0 0,-1 1 0 0,1-7 0 0,-1-11 0 0,1 4 0 31,1 6 128-31,-1 3-128 0,-1 2 0 0,0 0 0 16,0 2 0-16,-1 2 0 0,0-2 128 0,1 1-128 15,-1 0 128-15,1 2-128 0,-1 1 0 0,-9-2 0 0,-6 3 0 0,3-1 0 16,4 0 128-16,2 2-128 0,2-2 128 0,1 3-128 16,-2-2 128-16,2 2-128 0,0-1 128 0,2 0-128 15,7 7 0-15,-6-9 0 0,-1 3 0 0,7 6-128 16,-7-8 128-16,1 1 0 0,6 7 128 0,-4-6-128 16,4 6 0-16,-5-9 0 0,5 9 0 0,-5-9-128 15,0 2 128-15,5 7-128 0,-5-5 128 0,5 5-128 16,-7-7 128-16,7 7 0 0,0 0 128 0,-9-5-128 15,1 4 0-15,8 1 0 0,-9-7 0 0,1 4 0 0,8 3 0 0,-9-3 0 0,9 3 0 16,-9-3 0-16,0 1 0 0,9 2 0 0,-9-2 0 0,9 2 0 16,-11 0 0-16,11 0 0 0,-10 3 0 0,1 0 0 15,9-3 0-15,-11 5 0 0,1-1 0 0,1 1 0 16,0 1 0-16,-1 2 0 0,0 0 0 0,0 1 0 16,-2 0 0-16,-1 2 0 0,-3-2 0 0,2 0-128 31,-1 1 128-31,0 0 0 0,-2 0 128 0,0 0-128 15,-1 1 0-15,-5 1 0 0,-4-1 0 0,2 2-128 16,4-1 128-16,3 0 0 0,4 1 128 0,2-1-128 0,0-2 128 0,1 3-128 0,0 4 128 0,1 9-128 31,-2 15 0-31,2-8-240 0,-2-4 48 0,2-3 0 0,-1-4 192 0,1 1 0 0,-1-1 0 0,1 0 0 0,-1 0 0 0,1 4 0 32,-2 3 0-32,2-2 0 0,-2-2 0 0,2 0-144 0,-1 1 144 0,3 0-128 0,1-1 128 0,-1 14 0 15,-3 13 0-15,3-7 0 0,2-8 0 0,1-3 0 16,0-3 0-16,-1 2 0 0,1-3 0 0,1 1-128 15,0-1 128-15,2-1-128 0,-1-2 128 0,0 2 0 16,0-1 0-16,0 2 0 0,0 2 0 0,1 7 0 16,-1 10 0-16,2-4 0 0,1-5-128 0,0-1 0 15,-2-2 0-15,2-2 0 0,2-4 128 0,-2 1 0 16,-2-1 0-16,2 0 0 0,0 0 0 0,2 2 0 16,-2-2 128-16,0 11-128 0,0 8 0 0,0-4 0 0,0-1 0 15,1-5 0-15,0-2 0 0,-1-1 0 0,-1-2 0 0,1-1 0 16,0-2 0-16,0 2-128 0,-1-1 0 0,-1 1 0 15,1-2 128-15,0 10 0 0,0 10 0 0,-1-4 0 16,1-7 0-16,1-2 0 0,0-3 0 0,1-2 0 16,1-4 0-16,0 0 0 0,1 3 0 0,-1-6 0 31,0 1 0-31,0-1-128 0,1 2 128 0,0-1-128 16,0 1 128-16,0 10 0 0,0 12 0 0,-2-4 0 15,0-11 0-15,2-3 0 0,-1 0 0 0,2-2 0 0,0-1 0 0,-1-2 0 0,-2-1 128 0,2 0-128 16,1 3 0-16,-2 0 0 0,1-3 0 0,0 3 0 15,0 2 128-15,0 8-128 0,0 11 128 0,-1-6-128 16,2-5 0-16,0-5 0 0,0-4 0 0,0-1-128 16,0-1 128-16,1-2 0 0,0 0 0 0,0 0 0 15,-1-1 0-15,0-2-128 0,2-1 128 0,-3-1-128 16,1-1 128-16,0 1 0 0,-1 0 0 0,-1 13 0 16,1 12 0-16,1-7 0 0,0-10 128 0,0-2-128 15,0-1 0-15,-2-5 0 0,1 1 0 0,0-4-128 16,-1-1 128-16,-1 1-128 0,-1-2 128 15,2-1-128-15,-1 0 128 0,2 1 0 0,-1 0 128 16,1-1-128-16,1-2 0 0,-2 0 0 0,0 1 0 16,-1-1 0-16,2 0 0 0,-1 2-128 0,1 0 0 0,-1-1 0 0,1 0 128 0,0 9 0 15,-1 12 0-15,1-5 0 0,-2-9 0 16,-1-2-128-16,0-3 128 0,1-2-128 0,1-2 128 16,-1 0 0-1,-1 0 128-15,0 2-128 0,-1-1 0 0,1 0 0 0,-2-1 0 0,2 0-128 16,0 0 128-16,0 1 0 0,-1-1 128 0,0 1-128 15,0-1 0-15,1-1 0 0,0-1 0 0,0 2 0 16,-2 0 0-16,1 1 0 0,0-3 0 0,-1 1 0 16,1-2 0-16,1 3 0 0,0 2 0 0,1 0 0 0,1-2 0 0,-2 2 0 15,-2 2 0-15,1 9 0 0,0 9 128 0,1-2-128 16,0-9 128-16,-2-3-128 0,1-2 0 0,0-6 0 16,1 1 0-16,0-1-128 0,0-1 128 0,0-2-128 15,0-10 128-15,0 12-128 0,0 0 128 0,0-3 0 16,0-9 128-16,0 10-128 0,0-10 0 0,1 11 0 15,-1-11 0-15,0 13 0 0,0-2 128 0,0-11-128 16,0 0 128-16,4 12-128 0,-4-12 0 0,3 9 0 16,-3-9 0-16,4 11-128 0,-4-11 128 0,2 10-128 15,-2-10 128-15,0 10-128 0,0-10 128 0,1 11 0 16,-1-11 128-16,0 0-128 0,0 0 0 0,4 12 0 16,-1-1 0-16,-3-11 0 0,4 12 0 0,-4-12 0 0,3 9 0 15,-3-9 0-15,5 9 128 0,-5-9-128 0,0 0 128 0,4 12-128 16,-4-12 0-16,0 0 0 0,4 9 0 0,-4-9-128 15,3 12 128-15,-3-12 0 0,0 0 0 0,0 0 0 16,6 12 0-16,-6-12 0 0,0 0 0 0,5 10 0 16,-5-10 0-16,5 7-128 0,-5-7 128 0,0 0-128 15,7 7 0-15,-7-7 0 0,6 8 0 0,-6-8 0 16,9 7 128-16,-9-7 176 0,8 10-48 0,-1-2 0 16,-7-8-128-16,7 8 0 0,-7-8 0 0,8 8-176 15,0-1 176-15,-8-7-128 0,0 0 128 0,11 10-128 16,-2-3 128-16,5 1 0 0,4-4 0 0,-3 0 0 15,-15-4 0-15,11 4 0 0,0 0 128 0,-3 9-128 16,-2 12 0-16,1-7 0 0,-7-18 0 0,7 9-128 16,-7-9 128-16,8 8 0 0,-8-8 128 0,9 6-128 0,-9-6 128 0,11 7-128 15,-11-7 128-15,10 6-128 0,-2 1 0 0,-8-7-128 16,0 0 0-16,10 5 0 0,-10-5 128 0,12 4 0 16,-12-4 128-16,11 4-128 0,-11-4 0 0,0 0 0 15,11 4 0-15,-11-4 0 0,11 3 176 0,-11-3-48 0,0 0 0 0,10 2 0 16,-10-2-128-16,11 3-176 0,-11-3 48 15,10 1 0-15,-10-1 128 0,0 0 0 0,11 0 128 0,-11 0-128 16,10 3 0-16,-10-3 0 0,0 0 0 0,10-3 0 16,-10 3 128-16,0 0-128 0,11-1 128 0,-11 1-128 15,10-2 0-15,-10 2 0 0,0 0 0 0,0 0-128 16,0 0 128-16,0 0 0 0,0 0 0 0,11 2 0 0,-11-2-128 0,0 0 0 31,0 0 0-31,10 1 0 0,-10-1 128 0,0 0 0 16,0 0 0-16,11 4 0 0,-11-4-128 0,0 0 0 15,10 3 0-15,0-1 0 0,1-2-64 0,-1 0 0 16,1-2 0-16,-2-5-9376 16,-1-6-1888-16</inkml:trace>
  <inkml:trace contextRef="#ctx0" brushRef="#br1" timeOffset="127789">26846 18088 2991 0,'-9'-6'256'0,"0"-2"-256"16,0-4 0-16,1-7 0 0,0-9 320 0,2 7 0 15,0 8 0-15,4 4 0 0,2 9 0 0,0 0 0 0,0 0 0 0,0 0 0 16,0 0-160-16,-2 12-32 0,1 15 0 0,4 3 0 15,1-1 208-15,2 2 48 0,3 3 0 0,0 1 0 32,-1 2-256-32,1 1-128 0,1 1 128 0,0 1-128 0,0 1 224 0,2 7-32 15,0 8 0-15,0-10 0 0,-1-12-48 0,1-8-16 16,-2-8 0-16,0-6 0 0,-1-5-128 0,1-1 128 16,1-4-128-16,-11-2 128 0,11-2 112 0,1-5 16 15,0 1 0-15,-2-18 0 0,-1-16-112 0,0 5-16 16,2 7 0-16,-2 2 0 0,-1 0 64 0,0 0 0 15,-2 0 0-15,3 2 0 0,0 1 48 0,-3 2 16 16,-6 0 0-16,0 3 0 0,1 1 0 0,0 4 0 0,-1 3 0 0,0 10 0 16,0 0-64-16,0 0 0 0,0 0 0 0,0 0 0 15,0 0 160-15,0 0 32 0,0 0 0 0,-2 10 0 16,-1 3-64-16,4 3 0 0,3-1 0 0,2 4 0 0,-1-2-96 0,1 2-32 16,2-2 0-16,1 0 0 0,0-1-48 0,2-2-16 15,-1-1 0-15,8-3 0 0,11-3 0 0,-3-2 0 16,-6 0 0-16,-2-3 0 0,0-4 64 0,-2-2 0 15,0-1 0-15,-2-3 0 0,0-2 0 0,1-2 0 0,-2-2 0 0,-2 0 0 16,0-2 96-16,-2-1 32 0,-1-3 0 0,-2 0 0 31,1-4-160-31,-2 2-32 0,-2 1 0 0,-2-1 0 16,-2 1 64-16,-2-5 0 0,-2-3 0 0,0 1 0 16,-2 0 48-16,-1-8 16 0,-2-11 0 0,1 9 0 0,2 11 48 0,2 6 16 0,0 6 0 0,1 4 0 15,0 0-320-15,4 11 160 0,0 0-160 0,0 0 128 16,0 0-128-16,0 0-272 0,4-8 64 0,2 1-6640 15,5 0-1344-15</inkml:trace>
  <inkml:trace contextRef="#ctx0" brushRef="#br1" timeOffset="131888.01">31330 16686 1599 0,'0'0'144'0,"0"0"-144"0,0 0 0 0,10 0 0 0,-10 0 240 0,12 0 16 0,-12 0 0 0,10 0 0 0,-10 0-256 0,11-3 144 15,-11 3-144-15,10 3 128 0,-10-3-128 0,9 2 0 16,-9-2 0-16,11 4 0 0,-1-1 192 0,-10-3 0 16,0 0 0-16,12 4 0 0,-12-4 0 15,13 4 0-15,0-2 0 0,-1 1 0 0,-2-1 48 0,10 1 16 16,8-3 0-16,0-1 0 0,-6-1-112 0,-3 0-16 15,0-3 0-15,0 1 0 0,1 0 160 0,-2-2 32 32,-1 0 0-32,1-1 0 0,2-2 0 0,-2 0 0 15,-1 0 0-15,-1-1 0 0,-1-1-112 0,1-1-16 16,0 1 0-16,-1-2 0 0,0 0 112 0,-1 1 16 16,-1 0 0-16,0-1 0 0,-1 0-112 0,-1-1-16 0,0-1 0 15,-2-11 0-15,0-13 112 0,0 7 16 0,-1 7 0 0,1 3 0 16,0 1 48-16,0 1 16 0,2 1 0 0,-1-1 0 15,1-1-64-15,8 0 0 0,11-1 0 0,-6 1 0 16,-9-1-48-16,0 1-16 0,-1-1 0 0,-1 1 0 0,-3-1-48 0,0 1-16 16,-3 1 0-16,3 0 0 0,0 0-48 0,-3 1-16 15,-4-2 0-15,1-8 0 0,0-8 160 0,-1 5 32 0,-1 9 0 0,1 3 0 16,0 2 144-16,-2 0 48 16,0 1 0-16,1 1 0 0,0 2-208 0,-1-1-48 0,-1 1 0 15,0 0 0-15,0 1 64 0,0-2 0 0,-1-2 0 0,1 3 0 16,0 0-112-16,0 1-16 0,0-2 0 0,0 1 0 15,-2-2 112-15,0 1 16 0,2-4 0 0,0 3 0 16,-1 0-320-16,0 0 160 0,-1-1-160 0,1 0 128 16,-3-1 208-16,3-8 48 0,1-10 0 0,1 4 0 15,0 9-160-15,-1 3-32 16,-2 1 0-16,1-1 0 0,1 3-48 0,-2-2-16 16,1 2 0-16,-2-2 0 0,1 1 160 0,0 2 32 15,2 2 0-15,-1 1 0 0,-1-3-160 0,2 2-32 0,1 1 0 0,-1-3 0 16,-3 2 0-16,1-3 0 0,0 4 0 0,1-3 0 15,-2 1 112-15,2 0 16 0,1 1 0 0,-1 0 0 16,-3-3-256-16,1-8 144 0,2-9-144 0,0 5 128 16,-3 9 0-16,2 1 0 0,2 1 0 0,-2 4 0 0,-5 1 64 15,3 1 0-15,4-1 0 0,-2 1 0 0,-5 2-64 0,3 2 0 16,2-4 0-16,-1 3 0 0,1 0-128 0,-2 2 0 16,-3 1 0-16,7 6 0 0,-5-10 192 0,1 2 0 15,-1 0 0-15,-7 0 0 0,-6-1-192 0,3-1 128 16,6-1-128-16,1 2 128 0,1-3 0 0,0 1 0 0,1-3 0 0,0 1 0 15,1-4 112-15,0 2 16 0,-2-1 0 0,1-1 0 32,-1 0-256-32,1 3 144 0,-1 2-144 0,1 0 128 15,-1-1 64-15,1 3 0 0,1 1 0 0,1-9 0 16,-1-12-192-16,-1 5 0 0,2 8 0 0,0 5 0 16,-1 4 192-16,1 2 0 0,0-5 0 0,1 2 0 15,3 9-192-15,-6-8 0 0,6 8 0 0,-5-6 0 16,5 6 0-16,-5-8 0 0,0 0 0 0,5 8 0 15,-6-8 0-15,6 8 128 0,-3-6-128 0,3 6 128 0,-6-9-128 0,1 2 128 0,5 7-128 0,0 0 128 16,-5-6-128-16,5 6 0 0,0 0 0 0,-7-5 0 16,7 5 128-16,-6-7 0 0,1-1 0 0,5 8 0 15,0 0-128-15,0 0 0 0,-8-6 0 0,8 6-176 16,0 0 176-16,-8-4 0 0,1-5 128 0,7 9-128 16,0 0 128-16,-7-4-128 0,7 4 128 0,-7-5-128 15,7 5 128-15,0 0-128 0,-8-7 128 0,8 7-128 16,-9-4 0-16,9 4 0 0,0 0 0 0,0 0-128 0,-6-5 128 15,6 5 0-15,0 0 128 0,-9-3-128 0,9 3 128 16,0 0-128-16,-10-5 128 0,10 5-128 0,-10-1 0 0,10 1 0 16,0 0 0-16,-9 0 0 0,9 0 0 0,-9-4 0 15,9 4 0-15,-9-3 0 0,-1 1 0 0,10 2 0 16,0 0 0-16,0 0 0 0,-10 2 0 0,10-2 0 16,-9-4 0-16,9 4 0 0,0 0 0 0,0 0 0 15,0 0 0-15,-11 2 0 16,2-2 0-16,9 0 0 0,0 0 0 0,0 0 0 15,0 0 128-15,-9-2-128 0,0 1 128 0,9 1-128 16,-9 0 0-16,9 0 0 0,0 0 0 0,-9 0 0 16,0 0 0-16,9 0 0 0,0 0 0 0,0 0 0 15,-11-1 176-15,11 1-48 0,-8-3 0 0,8 3 0 16,0 0-128-16,0 0 0 0,0 0 0 0,0 0-176 16,-9 0 176-16,9 0 0 0,0 0 0 0,-9 3 0 15,9-3 0-15,0 0 0 0,-9 2 0 0,9-2 0 0,-9 2 0 0,9-2-128 16,-9 2 128-16,-4-2-128 0,-5 0 128 0,3 0 0 15,5 2 128-15,10-2-128 0,0 0 0 0,-9 2 0 16,9-2 0-16,0 0 0 0,0 0 0 0,-11 3 0 16,1-2 0-16,10-1-128 0,0 0 128 0,-9 1 0 15,0 1 0-15,9-2 0 0,-10 0 0 0,10 0 0 0,0 0 128 0,0 0-128 16,0 0 0-16,-9 0 0 0,9 0 0 0,0 0 0 16,-8 4 0-16,8-4 0 0,0 0 0 0,0 0 0 15,-9 5 0-15,9-5 0 0,0 0 0 0,0 0-128 16,-9 0 128-16,9 0 0 0,0 0 0 0,0 0 0 15,0 0 0-15,0 0 0 0,-9 1 0 0,9-1 0 16,0 0 0-16,0 0 0 0,-9 1 128 0,9-1-128 16,0 0 0-16,0 0 0 0,0 0 0 0,0 0 0 15,0 0 0-15,0 0 0 0,0 0 0 0,0 0-128 16,0 0 128-16,0 0 0 0,-9 2 0 0,9-2 0 0,0 0 0 0,0 0 0 16,0 0 128-16,0 0-128 0,0 0 0 0,0 0 0 15,0 0 0-15,0 0-128 0,0 0 128 0,0 0 0 16,0 0 0-16,0 0 0 0,0 0 0 0,0 0-128 15,-9 1 128-15,9-1-128 0,0 0 128 0,0 0 176 16,0 0-48-16,0 0 0 0,0 0-128 0,0 0 0 16,0 0 0-16,0 0 0 0,0 0 0 0,0 0 0 0,0 0 0 0,0 0-176 15,0 0 176-15,0 0 0 0,0 0 128 0,0 0-128 16,0 0 0-16,0 0-128 0,0 0 0 0,0 0 0 16,0 0 128-16,0 0 0 0,0 0 0 0,0 0 0 15,-9 1 0-15,9-1 0 0,0 0 0 0,0 0 0 16,0 0 0-16,0 0 0 0,0 0 128 0,0 0-128 15,0 0 0-15,0 0 0 16,0 0 0-16,0 0-128 0,0 0 128 0,0 0 0 16,0 0 128-16,0 0-128 0,0 0 0 0,0 0 0 0,0 0 0 0,0 0-128 15,0 0 128-15,0 0 0 0,0 0 0 0,0 0 0 16,0 0 0-16,0 0 0 0,0 0 0 0,0 0 0 16,0 0 0-16,0 0 0 0,0 0 128 0,0 0-128 15,0 0 0-15,0 0 0 0,0 0 0 0,0 0-128 16,0 0 128-16,0 0 0 0,0 0 0 0,0 0 0 15,0 0 0-15,0 0 0 0,0 0 128 0,0 0-128 16,0 0 0-16,0 0 0 0,0 0 0 0,0 0 0 16,0 0 0-16,0 0 0 0,0 0 0 0,0 0 0 15,0 0 0-15,0 0 0 0,0 0 0 0,0 0 0 16,0 0 128-16,0 0-128 0,0 0 128 0,0 0-128 16,0 0 0-16,0 0 0 0,0 0 0 0,0 0-128 15,0 0 128-15,0 0 0 0,0 0 128 0,0 0-128 0,0 0 0 16,0 0 0-16,0 0 0 0,0 0 0 0,0 0 0 0,0 0 0 15,0 0 0-15,0 0-128 0,0 0 128 0,0 0 0 16,0 0 0-16,0 0 0 0,0 0 0 0,0 0 0 16,0 0 0-16,0 0 0 0,0 0 0 0,0 0 0 15,0 0 128-15,0 0-128 0,0 0 0 0,0 0 0 16,0 0 0-16,0 0-128 0,0 0 128 0,0 0 0 0,0 0 128 0,0 0-128 16,0 0 0-16,0 0-128 0,0 0 0 0,0 0 0 15,0 0 128-15,0 0 176 0,0 0-48 0,0 0 0 16,0 0-128-16,-10-1 0 0,10 1 0 0,0 0 0 15,0 0 0-15,0 0 128 0,-9-3-128 0,9 3 128 32,0 0-128-32,0 0 0 0,0 0 0 0,0 0 0 0,0 0 0 0,0 0 0 15,-9 0 0-15,9 0 0 0,0 0 0 0,0 0 0 16,0 0 0-16,0 0 0 0,0 0 0 0,0 0 0 16,-9-1 0-16,9 1 0 0,0 0 0 0,0 0 0 15,0 0 0-15,-8-1 0 0,8 1 0 0,0 0 0 16,0 0 0-16,0 0 0 0,0 0 0 0,0 0 0 0,-10 0 0 0,10 0 0 15,0 0 0-15,0 0 0 0,-9 1 0 0,9-1 0 16,0 0 0-16,0 0 0 0,-9 0 0 0,9 0 0 16,0 0 0-16,0 0 0 0,0 0 0 0,-10 3 0 15,10-3 0-15,0 0-176 0,0 0 48 0,0 0 0 16,0 0 128-16,0 0 0 0,-10 4 128 0,10-4-128 16,0 0 0-16,0 0 0 0,-8 4 0 0,8-4 0 15,0 0 0-15,0 0 0 0,-9 5 0 0,9-5 0 16,0 0 0-16,-8 6 0 0,8-6 0 0,-8 7 0 15,8-7 0-15,-7 6 0 0,-1 0 0 0,8-6 0 0,0 0 0 0,-9 5 0 0,0-1 0 16,9-4 0-16,0 0 0 0,0 0-128 0,-10 6 0 0,10-6 0 31,-7 5 128-31,7-5 0 0,-10 7 128 0,10-7-128 16,0 0 0-16,-5 10 0 0,-1-2 0 0,6-8 0 16,-4 9 0-16,4-9 0 0,-5 11 0 0,-1-2 0 15,6-9 0-15,-6 8 0 0,6-8 0 0,-5 11-128 16,1 1 128-16,-3 8 0 0,-2 8 128 0,5-4-128 15,3-8 0-15,-2-2 0 0,-2-1 0 0,1-1-128 0,3 2 128 0,-2 0-128 16,-2-2 128-16,1 0-128 0,3 1 128 0,-2-1 0 16,-2-3 0-16,2 2 0 0,3 2 0 0,0-2-128 15,-2-1 128-15,0 1-128 0,2 0 128 0,-1 0 0 16,0 2 0-16,0-3 0 0,1 1 0 0,0 1-128 0,0 1 128 0,0-2-128 16,0 1 128-16,0 0-128 0,0 1 128 0,0 0-128 15,-2-1 128-15,1 1 0 0,0 1 128 0,1 0-128 16,1 1 128-16,-2-2-128 0,-3 1 128 0,2 7-128 15,5 11 0-15,-4-4-240 0,-6-10 48 0,3-1 0 16,4 0 192-16,-1-1 160 0,-3-2-32 0,3 0 0 16,2 1-128-16,-2-1-272 0,-3-1 64 0,4 0 16 0,4 0 192 0,-2-1 0 15,-3 0 0-15,1 1 0 0,3 0 0 0,-2 0 0 16,-2 0 0-16,1 1 160 0,2 0-160 0,1 1 0 16,-3-2 0-16,0 1-176 0,1 0 176 0,-1 1 0 15,-1-1 0-15,1 2 0 0,3-2 0 0,-2 0 0 16,-1 1 0-16,2-1 0 15,1 0-192-15,-2 10 0 0,-2 11 0 0,2-7 0 0,3-6 192 0,-1-4 0 16,-3 2 0-16,1-2 0 0,0 0 0 0,2-1-128 16,0-3 128-16,1-1-128 0,0 0 128 0,-2-1 0 15,-1 0 0-15,3 0 0 0,2 1-128 0,-1-2 0 16,-3 0 0-16,2 1 0 0,2 1 256 0,-1 0 48 0,-1 0 16 0,0 0 0 16,-1 0-192-16,1 0-176 0,2 0 48 0,-1 0 0 15,1-1 128-15,0 1-128 0,-4-2 128 0,2 4-128 16,0 0 0-16,1-2 0 0,-1 2 0 0,1 9 0 15,1 12 128-15,-1-5 0 0,-3-9 0 0,2-1 0 16,1-1 0-16,-1-4 0 0,-1-2 0 0,0 0 0 31,-1 0 0-31,1-1 0 0,-2-2 0 0,2 0 0 16,-1 2 0-16,1-3 0 0,-3-10 0 0,4 11 0 0,-4-11 0 16,2 12 0-16,-2-2 0 0,3 1 0 0,0-1 0 0,-3-10-128 15,0 12 128-15,2-2-128 0,-2-10 128 0,3 12 0 16,-2 0 0-16,-1-12 0 0,1 10 0 0,1 2 0 15,-1-1 0-15,-1-11 0 0,-1 13-128 0,1-3 0 0,0-10 0 0,2 13 0 16,0-3 128-16,-2-10 0 0,-2 12 0 0,2-12 0 16,4 11 0-16,-4-11 0 0,3 11 128 0,-3-11-128 15,4 9 0-15,-4-9-128 0,0 0 0 0,5 11 0 16,-2-1 128-16,-3-10 0 0,0 0 0 0,5 9 0 16,-5-9 0-16,0 0 0 0,4 11 128 0,-4-11-128 15,0 0 0-15,5 9 0 0,-5-9 0 0,4 20-128 0,-1 8 128 0,-1-6 0 16,-1-9 0-16,2-2 0 0,-3-11 0 0,0 0 0 15,0 0 0-15,4 10 0 0,-4-10 0 0,0 0-128 16,0 0 128-16,5 9-128 0,-5-9 128 0,7 10 0 16,-7-10 128-16,0 0-128 0,7 7 0 0,-7-7 0 15,0 0 0-15,7 10 0 0,-7-10 0 0,0 0 0 16,0 0 0-16,8 6 0 16,-8-6 0-16,8 7 0 0,-8-7 0 0,0 0-128 0,0 0 128 15,0 0 0-15,0 0 0 0,7 7 0 0,1 0 0 0,-8-7 0 16,0 0 128-16,0 0-128 0,0 0 128 0,0 0-128 15,8 6 128-15,-8-6-128 0,0 0 0 0,8 7 0 16,-8-7 0-16,0 0-128 0,0 0 128 0,0 0 0 16,0 0 0-16,8 9 0 0,-8-9 0 15,0 0 0-15,6 7 0 0,-6-7 0 0,0 0 0 0,0 0 0 16,0 0 0-16,8 7 0 0,-8-7 0 16,0 0 0-16,0 0 0 0,0 0 0 0,0 0 0 0,8 7 0 15,-8-7 0-15,0 0 0 0,0 0 0 0,0 0 0 16,0 0 0-16,0 0 0 0,0 0 0 0,0 0 0 15,6 9 0-15,-6-9 0 0,0 0 0 0,0 0-128 16,0 0 128-16,0 0-128 0,8 7 128 0,-8-7 0 16,0 0 128-16,0 0-128 0,8 3 0 0,-8-3 0 15,0 0 0-15,11 4 0 0,-11-4 128 0,10 3-128 0,-10-3 128 0,0 0-128 16,0 0 0-16,0 0 0 0,9 4 0 0,-9-4-128 16,0 0 0-16,0 0 0 0,0 0 0 0,11 4 0 15,-11-4 128-15,16 4 176 0,5-2-48 0,-5 0 0 16,-16-2-128-16,10 1 0 0,-10-1 0 0,11 3-176 15,-11-3 176-15,0 0 0 0,10 0 128 0,-10 0-128 16,0 0 0-16,11 1 0 0,-11-1 0 0,0 0 0 0,0 0 0 0,11 5 0 16,-11-5 0-16,11 1 0 0,-11-1 0 0,0 0 0 15,12 3 0-15,-12-3 0 0,10 3 0 0,-10-3 0 16,0 0 0-16,10 0 0 0,-10 0 0 0,11 0 0 16,-11 0 0-16,0 0-128 0,0 0-112 0,9-6-16 15,0 2 0-15,-1 1-9008 0,0-3-1808 0</inkml:trace>
  <inkml:trace contextRef="#ctx0" brushRef="#br1" timeOffset="134257.29">32701 15172 2991 0,'0'0'256'0,"0"0"-256"0,0 0 0 0,0 0 0 16,-1-10 208-16,1 10-16 0,-1-10 0 0,2 1 0 0,1 0 64 0,-2 9 0 15,0-9 0-15,0 9 0 0,0 0-256 0,7-9 144 0,-7 9-144 0,6-8 128 16,1 2 160-16,-7 6 32 0,0 0 0 0,9-4 0 16,-9 4 48-16,9-7 16 0,-9 7 0 0,12-4 0 15,0 2-112-15,-2-2-16 0,1 2 0 0,-11 2 0 16,11 0-48-16,1 3-16 0,0 0 0 0,0 1 0 15,-3 1 64 1,1 1 0-16,1 1 0 0,-1 1 0 0,-1-1 0 0,-1 1 0 0,0 1 0 0,-2 2 0 16,-1 1-64-16,1-1 0 0,-2 4 0 0,-2-1 0 15,1 2 0-15,-3 1 0 0,-2-1 0 0,0 1 0 0,-3 2 0 0,-2 8 0 16,-1 13 0-16,-1-2 0 0,-4-6 0 16,0-4 0-16,0-4 0 0,-3-1 0 0,-1-1-48 0,1-2-16 15,-1-3 0-15,-2 0 0 0,0 0 64 0,1-4 0 16,3-4 0-16,1 0 0 0,-1-1-192 0,2 0 0 15,0-3 0-15,-6 0 0 0,-9 0 240 0,5-1 16 16,7-1 0-16,3-1 0 0,3 1-64 0,10-3 0 31,0 0 0-31,0 0 0 0,-9 0-48 0,9 0-16 16,0 0 0-16,0 0 0 0,0 0 64 0,0 0 0 0,0 0 0 0,0 0 0 16,12-3 0-16,8 1 0 0,12-1 0 0,-4 2 0 15,-3 0-64-15,-1-1 0 0,-2 0 0 0,1 0 0 16,2 2 64-16,0 0 0 0,-3-1 0 0,0 0 0 15,0 1 144-15,0-3 48 0,-1 2 0 0,-1 1 0 16,-1 0-208-16,0-1-48 0,-1-1 0 0,0 2 0 16,-1 0 160-16,1 0 32 0,1 0 0 0,-2 0 0 15,-2 2-112-15,1 0-16 0,2 1 0 0,-9-3 0 16,-1 1-48-16,0 0-16 0,0-1 0 0,-2 0 0 16,1 2 64-16,-7-2 0 0,0 0 0 0,0 0 0 0,0 0-64 0,0 0 0 15,0 0 0-15,6-7 0 0,-6 7-128 0</inkml:trace>
  <inkml:trace contextRef="#ctx0" brushRef="#br1" timeOffset="143005.06">32000 14501 2063 0,'0'0'192'0,"0"0"-192"0,11-2 0 0,0 2 0 0,-11 0 128 0,18 0 0 16,7 0 0-16,-6 2 0 0,-7-1 112 0,-12-1 16 15,0 0 0-15,0 0 0 16,0 0-112-16,0 0-16 0,11 2 0 0,-11-2 0 15,0 0 208-15,0 0 48 0,0 0 0 0,0 0 0 0,0 0 0 0,0 0 0 16,0 0 0-16,0 0 0 0,0 0 0 0,0 0 0 16,0 0 0-16,0 0 0 15,0 0-160-15,9-3-32 0,-9 3 0 0,0 0 0 16,4-10 320-16,0 1 48 0,-2 0 16 0,1-1 0 16,-3-5-160-16,0 2-32 0,-1 3 0 0,1-3 0 15,-2 1-144-15,1-11-48 0,-3-14 0 0,-8 6 0 0,-10 7 64 0,5 5 0 0,5 1 0 0,2-1 0 16,0 1-64-16,2 0 0 0,3-3 0 0,-1 3 0 15,1-1 160-15,1 0 32 0,0-5 0 0,2 4 0 16,-1-1-112-16,0-3-16 0,1-6 0 0,-1 3 0 31,-1 0 112-31,0 2 16 0,0-1 0 0,-1-10 0 0,0-12-160 0,0 7-32 0,0 9 0 0,-2 7 0 16,1 6 112-16,-1-2 16 0,-1-2 0 0,2 2 0 16,-2 2 0-16,1 3 0 0,2-1 0 0,0 0 0 15,-2-4-64-15,2 1 0 0,0 2 0 0,1 0 0 16,-1 1-48-16,0 1-16 15,-1-3 0-15,1-1 0 0,-1-1 64 0,1 2 0 16,-1-1 0-16,2-10 0 0,-1-12 0 0,1 6 0 16,0 7 0-16,-1 6 0 0,0 2-64 0,0 1 0 15,1 2 0-15,0 2 0 0,-1 2 0 0,1 1 0 16,1 1 0-16,-1 2 0 0,-1-1 0 0,1 2 0 0,4 9 0 0,-6-9 0 16,-1 0 0-16,2 3 0 0,5 6 0 0,-5-10 0 15,-3 1 64-15,1 1 0 0,1-1 0 0,-2 1 0 16,-1 2-64-16,0-1 0 0,2 1 0 0,-1 1 0 0,-1-2-48 0,3 2-16 15,6 5 0-15,-11-5 0 0,-2 0 64 0,4-1 0 16,3 1 0-16,-1 0 0 0,-2 0-64 0,2-1 0 16,7 6 0-16,-10-6 0 0,-2-3 0 0,3 2 0 15,4 1 0-15,-9-1 0 0,-10-1 64 0,6 2 0 16,6 1 0-16,2 1 0 0,-1 0-192 0,1 0 0 16,-2 0 0-16,3 1 0 0,9 3 128 0,-10-1 0 15,10 1 0-15,-11 0 0 0,1 0 112 0,-1 1 16 16,2 1 0-16,9-2 0 0,-10 5-256 0,-1 0 144 15,2 0-144-15,0-2 128 0,9-3 0 0,-10 5 0 16,0 0 0-16,10-5 0 0,0 0-128 0,-9 6 0 0,2-1 0 16,0 0 0-16,7-5 0 0,-10 8 0 0,-1-2 0 15,3-2 0-15,1 2 128 0,7-6 0 0,-10 6 0 0,4 1 0 16,-2-2 0-16,2 0 0 0,-2 0 0 0,8-5 0 16,-11 7-128-16,3-1 0 0,8-6 0 0,-9 8 0 15,2 0 0-15,0-2 0 0,7-6 0 0,-9 8-176 16,-2 1 176-16,5-1 176 0,6-8-48 0,-7 11 0 15,-2-4-128-15,1 1 0 0,-1 0 0 0,3 0-176 16,-1 1 176-16,2-1 176 0,5-8-48 0,-6 12 0 16,-4-2-128-16,3 0 0 0,7-10 0 0,-7 8-176 0,-1 0 176 15,3 0 176-15,5-8-48 0,-5 10 0 0,0 0-128 0,5-10 0 16,-3 13 0-16,0-4 0 0,-1 1 0 0,4-10 128 16,-2 11-128-16,2-11 128 0,-4 13-128 0,3-3 128 31,1 3-128-31,-2 8 128 0,0 8-128 0,0-5 0 0,2-8 0 15,0-2 0-15,0-1 0 0,0 0 0 0,-1-1 0 0,0 2 0 16,0 3 0-16,1-1 128 0,1-2-128 0,0 1 128 16,-1-1-128-16,0-1 0 0,1 0 0 0,2 0 0 15,1 2 128-15,0-1 0 0,0-1 0 0,1 0 0 16,0 0-128-16,2 3-176 0,-1-3 48 0,1 0 0 16,-1 1 128-16,0 0 0 0,-4-1 128 0,1 2-128 15,-1-2 0-15,2 1 0 0,1 0 0 0,-1 1 0 0,-2-1 0 0,0-1 0 16,0 2 0-16,0 8-128 0,1 12 128 0,-1-7 176 0,-2-6-48 15,2-4 0-15,0 0-128 0,1-1 0 0,-3-1 0 0,1 1 0 16,1 1 0-16,-2-2 0 16,0-3 0-16,1 0 0 0,1 1 0 0,1 2 0 15,-2-6 0-15,1 3 0 0,0 2 0 0,1-2 0 16,-2-3 0-16,2 2 0 0,-1 1 0 0,2 0 0 16,2-3 0-16,-4 3-176 15,-2-2 176-15,3 0 0 0,-1 0 0 0,1-1 0 0,-2 1 0 16,1-1 0-16,-2 1 0 0,0 0 0 0,0-2 0 0,1 3 0 15,0 0 128-15,-1 9-128 0,0 9 0 0,0-4 0 16,-1-7 0-16,1-2 0 0,0-4 0 0,0 0 0 16,0-1 0-16,0 0 0 0,0-3 0 0,1 1 0 15,2 2 0-15,-1 0 0 0,-2-12 0 0,6 10 0 0,-2 1 0 0,-2-1 0 16,-2-10 0-16,4 12-128 0,1-2 0 16,-1 0 0-16,-4-10 128 0,3 11 0 0,-3-11 128 0,1 12-128 15,2-2 0-15,-2 1 0 0,-1-11 0 0,0 12-128 16,0-2 128-16,0-10 0 0,-1 12 128 0,-1-1-128 15,2 0 0-15,0-1 0 0,0-10 0 0,2 12-128 16,0 0 128-16,-2 0 176 0,-2-2-48 0,0 0 0 16,4 1-128-16,-2-11-176 0,-2 12 48 0,1-1 0 15,1 1 128-15,-1 0 0 0,-2-1 0 0,1 0 0 0,2-11 0 0,-2 22 0 16,0 12 0-16,-1-7 0 0,-1-11 0 0,0-3-128 16,0-3 128-16,2 0-128 0,2-10-160 0,0 0-32 15,0 0 0-15,-7 7-10128 16,7-7-2032-16</inkml:trace>
  <inkml:trace contextRef="#ctx0" brushRef="#br1" timeOffset="144583.17">28690 13357 1839 0,'0'0'160'0,"-10"-5"-160"0,0 0 0 0,1 1 0 0,0 0 240 0,0 0 16 0,0 0 0 0,1 0 0 31,8 4 48-31,-9-2 16 0,1-1 0 0,8 3 0 16,0 0 96-16,-9 5 32 0,1 0 0 0,8-5 0 0,0 0 192 0,-3 11 64 16,1 1 0-16,0 2 0 0,2 2-416 0,3 3-80 15,0-2-16-15,-1 3 0 0,2-6 112 0,1 4 16 16,2 0 0-16,-1 1 0 0,1-2 48 0,1-2 16 16,2-3 0-16,0 0 0 0,1-1-112 0,-1-1-16 15,-10-10 0-15,12 4 0 0,-1-2 64 0,-1-2 0 16,0-4 0-16,0 0 0 0,-1-1 96 0,-2-1 32 15,0-4 0-15,-3 3 0 0,-2-5-64 0,1-1 0 16,-2-4 0-16,-1 0 0 0,0 0-96 0,-2 0-32 16,-3 0 0-16,-2-1 0 0,-1 1 64 0,-1 3 0 15,-1-1 0-15,-2 4 0 0,0 1 0 0,-1 4 0 0,-2 1 0 0,0 2 0 16,2 2 0-16,0-1 0 0,0 1 0 0,0 5 0 16,0 4 0-16,0 1 0 0,1 0 0 0,1 3 0 0,-1 6-64 0,1 0 0 15,4 1 0-15,1-1 0 0,2 3-96 0,3-4-32 16,1-4 0-16,3 1 0 15,1 3 112-15,2-1 16 0,3-7 0 0,3 0 0 16,1-1-64-16,1-3 0 0,2-2 0 0,1-1 0 0,1-2 64 0,0 0 0 16,2-5 0-16,1-2 0 0,0-2-64 0,-2 0 0 0,-2-4 0 15,1 0 0-15,1 0 0 0,4-1 0 0,7-3 0 0,-8 2 0 16,-10 2-48-16,-1-2-16 16,-2-5 0-16,-4 2 0 0,-5 4 0 0,-9-1 0 0,-11 0 0 0,2 2 0 15,4-2 160-15,1-7 32 0,1-14 0 0,0 8 0 16,-1 9-160-16,0 6-32 0,-1 3 0 0,1 4 0 15,0-1 64-15,0 5 0 0,0 3 0 0,-1 3 0 16,0 0-192-16,2 14 0 0,2 13 0 0,1-2-176 16,1-8 400-16,3-4 80 0,0-3 16 0,3 5 0 15,4-2-320-15,0-1 0 0,2-3 0 0,3-1-144 0,3-1 144 0,0-1 176 16,1-1-48-16,1-1 0 0,1-1 0 0,1-1 0 16,2-2 0-16,-1 0 0 0,1 1-128 0,0-4 128 15,1-1-128-15,7-1 128 16,8-4 0-16,-8 1 0 0,-8 0 0 0,-3 1 0 0,-13 3-128 0,11-6 0 15,-4-4 0-15,-1-1 0 0,-4 1 0 0,-3-3 0 16,-3-4 0-16,-3 1 0 0,0 2 192 0,-10-2 0 16,-11 0 0-16,3-7 0 0,5-11 0 0,1 7 0 0,1 8 0 0,1 5 0 15,2 1 0-15,-1 4 0 0,-1 4 0 0,1 2 0 16,2 2-192-16,2 1 0 0,0 2 0 0,2 4-176 16,1 0 176-16,2 2 0 0,7-8 128 0,-5 23-128 15,0 15 128-15,2-5-128 0,2-8 128 0,1-3-128 16,1-1 0-16,3-6 0 0,3 1 0 0,1-2-128 15,-2 1 128-15,2-2 176 0,1-7-48 0,2 1 0 16,0 0-128-16,1-1 0 0,-2-5 0 0,1-1 0 16,-1-1 0-16,-1-2 0 0,-1-3 0 0,-8 6-176 15,8-4 176-15,-8 4 176 0,7-13-48 0,-2 2 0 32,-3 2-128-32,-2-1 0 0,-1-6 0 0,-3 4-176 15,-4 3 304-15,1-3 48 0,-1-2 16 0,-1-9 0 0,-3-13-192 16,0 9 128-16,0 7-128 0,1 5 128 0,-2 3-128 0,0 6 0 15,-2-1 0-15,1 4 0 0,0 3 0 0,-1 3 0 16,1 1 0-16,0 2 0 0,-2 2 128 0,0 12 0 16,1 9 0-16,2-2 0 0,2-5-128 0,2-2 0 15,2-6 0-15,2 2-176 0,3-5 176 0,0 1 176 16,2-2-48-16,0-10 0 0,8 11-128 0,1-3-176 16,-9-8 48-16,12 8 0 0,1-2 128 0,0-5 0 15,0-2 128-15,2 1-128 0,-1-3 128 0,0 2-128 0,-1-1 128 0,-1-1-128 0,-3-2 0 0,-1 0 0 16,-2-3 0-16,-6 8 0 0,7-9 0 0,-3-1 0 15,-4 10 0-15,1-10 0 0,-1 0 128 0,-1-2-128 16,-3 3 128-16,4 9-128 0,-7-9 0 0,1 3 0 16,-2 5 0-16,8 1 0 0,-10-5 0 0,-1 4 0 15,1 1 0-15,-1 2 0 0,0 2 0 0,-1 0 0 16,-1 3 0-16,0 2 0 0,0 1 0 0,1 3 0 0,0-4 0 0,2 2 0 16,1-1 0-16,2-1 0 0,2-1 0 0,0 0 0 31,5-8 0-31,-4 12 0 0,4-12 0 0,-3 9 0 15,3-9 0-15,0 0-240 0,0 0 48 0,0 0 0 0,0 0-112 16,7 10-16-16,-1-2 0 0,-6-8 0 16,13 3-352-16,0-6-80 15,-1 0-16-15,0-2-9216 0,0-4-1840 0</inkml:trace>
  <inkml:trace contextRef="#ctx0" brushRef="#br1" timeOffset="145337.03">29145 13918 1839 0,'0'0'160'0,"-10"-7"-160"0,0-3 0 0,1-1 0 15,0 2 192-15,0-14 0 0,0-10 0 0,-1 3 0 16,1 7-192-16,1 5 128 0,1 1-128 0,-1 2 128 0,-1 2-128 0,2-2 128 15,1 0-128-15,2 0 128 16,0 0-128-16,0 2 128 0,-1 0-128 0,1 0 128 0,0 0-128 0,1 0 128 16,2-1-128-16,1-3 128 0,0 1 0 0,1 3 0 15,-1 3 0-15,0-1 0 0,0-1-304 0</inkml:trace>
  <inkml:trace contextRef="#ctx0" brushRef="#br1" timeOffset="146066.12">28737 13362 2527 0,'0'0'224'0,"0"0"-224"15,-11-1 0-15,11 1 0 0,-10 0 144 0,10 0-16 0,-9 0 0 0,-1 0 0 16,10 0 208-16,-9 0 48 0,9 0 0 0,0 0 0 15,0 0-64-15,0 0 0 0,0 0 0 0,0 0 0 16,0 0 0-16,0 0 0 0,-6 7 0 0,6-7 0 16,0 0 112-16,0 0 16 0,0 0 0 0,0 0 0 15,0 0-64-15,0 0 0 0,0 0 0 0,0 0 0 16,0 0-48-16,6 6-16 0,-6-6 0 0,8 8 0 16,-8-8 0-16,11 6 0 0,-2 1 0 0,0-1 0 15,0 1-48-15,1 0-16 0,2-2 0 0,1 1 0 16,3 2 160-16,6 1 32 0,7-1 0 0,-2 2 0 15,-2 2-208-15,0-1-48 0,-1-2 0 0,1 0 0 0,-1 0 112 16,0 1 16-16,2 2 0 0,0 0 0 0,1 0-112 16,-1-3-16-16,0 1 0 0,2-1 0 0,2-1 112 0,3 3 16 15,1 0 0-15,9 1 0 0,9-3-64 0,-4 2 0 16,-7 2 0-16,-1 0 0 0,-1 0-48 0,-1-2-16 16,-1 4 0-16,-2 11 0 0,-1 10-48 0,0-3-16 0,-1-8 0 0,1-2 0 31,0-3 160-31,8 1 32 0,7 1 0 0,-2-1 0 0,-7-2-160 0,-3 1-32 0,-3-1 0 0,0 0 0 15,-1-4-128-15,-1 1 128 0,0 1-128 0,-1-2 128 16,0-3 64-16,2 0 0 0,1 0 0 0,0-1 0 16,-1 0-64-16,8-2 0 0,7 1 0 0,-4-2 0 15,-4 1 64-15,-5 0 0 0,-7-1 0 0,1 3 0 16,0 0-64-16,-3 1 0 0,-3 0 0 0,-1 1 0 16,1 0-128-16,-3 12 128 0,1 11-128 0,0-4 128 15,0-8-128-15,0-3 0 0,0-3 0 0,7 2 0 16,8 0 0-16,-2-2 128 0,-3-3-128 0,0 1 128 15,-1-2 0-15,0-1 0 16,0 0 0-16,0-1 0 0,-1-3-128 0,-1 0 128 0,1-2-128 0,-1-1 128 16,-2 0-128-16,0-1 128 15,0-1-128-15,-1 1 128 0,-1-1 64 0,-2 0 0 0,-1-2 0 0,5 1 0 16,6 1-64-16,-8-3 0 0,-9 3 0 0,-2 0 0 16,0-1 0-16,-13-3 0 0,0 0 0 0,0 0 0 15,12 5-128-15,-12-5 0 0,0 0 0 0,5 8 0 16,-5-8 128-16,0 0 0 0,0 0 0 0,4 9 0 15,-4-9 0-15,0 0 0 0,0 0 0 0,0 0 0 16,0 0-128-16,0 0-176 0,0 0 48 0,0 0 0 16,0 0 128-16,0 0-128 0,5-11 128 0,1-4-8288 15,2-2-1568-15</inkml:trace>
  <inkml:trace contextRef="#ctx0" brushRef="#br1" timeOffset="147320.35">28975 13743 2527 0,'0'-17'224'0,"0"7"-224"0,0-2 0 0,1 0 0 15,1 2 192-15,0 1 0 0,0 0 0 0,-2 9 0 16,0 0 112-16,0 0 16 0,0 0 0 0,0 0 0 16,0 0 96-16,0 0 32 0,0 0 0 0,0 0 0 15,0 0 144-15,0 0 48 0,0 0 0 0,0 0 0 16,0 0-208-16,0 0-48 0,0 0 0 0,0 0 0 15,10 9 0-15,-2-3 0 0,-8-6 0 0,6 13 0 16,1 2 0-16,1 0 0 0,2 0 0 0,1 8 0 16,-2 12-96-16,1-5-32 0,2-4 0 0,1-2 0 15,0-3 0-15,3 1 0 0,2-4 0 0,1 2 0 16,1-2 64-16,2 0 0 0,2 0 0 0,2 1 0 0,2-2-64 0,8-2 0 0,4 1 0 0,0-4 0 16,-2 1-96-16,-4 0-32 0,-5 1 0 15,-1 3 0-15,1 0 160 0,-1 0 32 0,-2-2 0 0,-2 2 0 31,0 3 0-31,-2 9 0 0,0 8 0 0,0-3 0 16,0-6-160-16,1-2-32 0,-1 0 0 0,3-3 0 0,1 3-128 0,8-2 128 16,7 2-128-16,0-3 128 0,-5 0 160 15,-1 0 32-15,-1 1 0 0,0-1 0 0,-3 0-320 0,2-3 0 16,0 0 0-16,-1 0 0 0,1 1 368 0,-1-1 16 16,2-3 0-16,9 9 0 0,10 8-256 0,-7-3-128 15,-6-7 128-15,-3-4-128 0,-1 3 224 0,-4-7-32 16,-2 1 0-16,-1-1 0 0,-2-3-48 0,-1 4-16 0,-1-3 0 15,0 2 0-15,-2-2-128 0,2 1 128 0,1-1-128 0,0 0 128 16,0 1 0-16,7 0 0 0,7 1 0 0,-3 1 0 16,-9 1 0-16,0 2 0 0,-1-3 0 0,1 1 0 15,-1 0 64-15,0 1 0 0,1-1 0 0,-2 12 0 16,-1 11-192-16,1-5 0 0,0-10 0 0,0-3-176 0,-1-5 304 0,1 1 48 16,0-2 16-16,9-2 0 0,9 0 0 0,-3-1 0 15,-6 2 0-15,-3-1 0 0,-3-3-64 0,-1 2 0 16,-4 1 0-16,-2-1 0 0,-2-2-128 0,0 1 0 0,-3 0 0 0,-1 1 0 15,0-1 128-15,-2 2 0 0,1-2 0 0,-1 0 0 16,0 0 0-16,1 0 0 0,0 1 0 0,0 0 0 16,-2 1-128-16,0-1 128 0,0-1-128 0,1 11 128 15,-1 8-128-15,0-3 128 0,0-14-128 0,0-1 128 32,0-4-128-32,-1 0 128 0,0-4-128 0,6-1 128 15,7 0 64-15,-4-1 0 0,-7 0 0 0,-14-4 0 0,0 0-64 16,0 0 0-16,13 1 0 0,-13-1 0 0,0 0-128 0,0 0 0 15,0 0 0-15,0 0 0 0,0 0 0 0,0 0-176 0,0 0 48 16,-9-12-8672 0,-13-1-1728-16</inkml:trace>
  <inkml:trace contextRef="#ctx0" brushRef="#br1" timeOffset="148152.6">28587 14648 3455 0,'0'0'304'0,"0"0"-304"0,0 0 0 0,-10-1 0 0,1-1 464 0,9 2 48 16,0 0 0-16,0 0 0 0,0 0-112 0,0 0-16 16,0 0 0-16,0 0 0 0,0 0-144 0,0 0-48 15,0 0 0-15,-1 12 0 0,2-2 64 0,-1-10 0 16,7 12 0-16,1-1 0 0,0 0 48 0,1 0 16 15,1-1 0-15,3 2 0 0,1 1 192 0,2 0 64 0,2 0 0 0,3 0 0 16,3 0-160-16,0 11-32 0,3 8 0 0,8-3 0 16,9-7-48-16,-1-1-16 0,-5-3 0 0,-2 0 0 15,0 1-96-15,-1-4-32 0,-1 2 0 0,0-1 0 16,-1-1 64-16,5 0 0 0,3-1 0 0,6-1 0 16,6-1 48-16,2 0 16 0,-2 1 0 0,-1 0 0 15,-2-2 48-15,-2 1 16 0,-1-1 0 0,1 2 0 16,1 0-160-16,8-2-32 0,8 1 0 0,-2 1 0 0,-6 0-48 0,-2 2-16 15,-4-1 0-15,-3 0 0 0,-2 1 112 0,-2 11 16 16,0 12 0-16,1-7 0 0,0-9-112 0,9-2-16 16,8-1 0-16,-3-1 0 0,-8-1 64 0,-3 0 0 0,-4-2 0 0,1-1 0 31,-2 0 0-31,1-3 0 0,2-2 0 0,4 0 0 0,9-1 0 16,-3 1 0-16,-5-1 0 0,-3 0 0 0,-2-2-64 0,-4 3 0 15,-5 0 0-15,0 0 0 0,-3-2 0 0,-2-1 0 16,-2 2 0-16,0 0 0 0,0 0 64 0,6 1 0 15,4 0 0-15,-5 0 0 0,-7-1-64 0,-5 0 0 16,-2-2 0-16,-3 2 0 0,-2-1 64 0,-1-1 0 16,0 1 0-16,-2-2 0 15,-1 0-64-15,-1 0 0 0,0 1 0 0,-1-2 0 0,-10-4 64 0,13 1 0 16,-1 0 0-16,-2-1 0 0,-10 0-64 0,11-1 0 16,-11 1 0-16,0 0 0 0,9-5-128 0,-9 5 128 15,0 0-128-15,6-7 128 0,-6 7-400 0,0 0-96 0,0-10-16 0,-2 1-7504 16,-3-2-1520-16</inkml:trace>
  <inkml:trace contextRef="#ctx0" brushRef="#br1" timeOffset="148888.35">28780 16551 2527 0,'0'0'224'0,"0"0"-224"0,0 0 0 0,0 0 0 16,0 0 192-16,0 0 0 0,0 0 0 0,0 0 0 16,0 0 0-16,0 0 0 0,0 0 0 0,0 0 0 15,0 0 112-15,0 0 16 0,0 0 0 0,0 0 0 16,0 0 48-16,0 0 16 0,0 0 0 0,0 0 0 16,0 0-112-16,0 0-16 0,0 0 0 0,0 0 0 15,13-2-96-15,7-1-32 0,8-1 0 0,1 2 0 16,-2 2 160-16,-1-3 32 15,-1 0 0-15,2 2 0 0,3-2 96 0,3 1 32 0,-3-2 0 0,2 0 0 16,2 0-208-16,4-1-48 0,1 0 0 0,11-3 0 16,8 0 160-16,4-1 32 0,-2 2 0 0,0-10 0 15,-2-13 0-15,1 6 0 0,0 8 0 0,11 3 0 16,15 0-112-16,-5 3-16 0,-6-2 0 0,-4 0 0 16,-4-1 0-16,0 1 0 0,-4 1 0 0,11-3 0 0,12-1-48 0,-8-1-16 15,-9 1 0-15,-5 0 0 0,-1 2 112 16,-2 1 16-16,-2-1 0 0,10 2 0 0,10-1 0 0,-6-1 0 15,-9 2 0-15,-6 2 0 0,-2 0-112 0,-6 1-16 0,-4-3 0 16,-2 2 0-16,-2 1-48 0,-1 0-16 0,-4-1 0 0,7 1 0 16,8 1 160-16,-8 4 32 0,-12 0 0 0,-2-1 0 15,-3 1-160-15,-4 1-32 0,-4-1 0 0,-2 2 0 16,-2 1 112-16,-2 0 16 0,-12 0 0 0,11 0 0 16,-11 0-112-16,0 0-16 0,0 0 0 0,0 0 0 15,0 0-128-15,0 0 128 0,0 0-128 0,0 0-6784 16,0 0-1456-16</inkml:trace>
  <inkml:trace contextRef="#ctx0" brushRef="#br1" timeOffset="149838.54">28627 17938 3215 0,'0'0'288'0,"0"0"-288"0,0 0 0 0,0 0 0 0,0 0 320 0,0 0 0 31,0 0 0-31,0 0 0 0,0 0 0 0,0 0 0 0,0 0 0 0,0 0 0 16,0 0 48-16,0 0 16 0,12-2 0 0,-1-1 0 16,0-2 0-16,1 0 0 0,-1-2 0 0,4-1 0 15,0-5 48-15,2 0 16 0,0 0 0 0,11-2 0 16,9-4-160-16,1 1-32 0,-5 1 0 0,-1 0 0 16,0 0 160-16,-1 0 32 0,-1-2 0 0,1 2 0 15,-1-3-160-15,0 1-32 0,-1-2 0 0,1 1 0 16,0-2 64-16,3 1 0 0,2-1 0 0,8-9 0 15,6-13-64-15,-3 6 0 0,-4 6 0 0,-3 5 0 16,0 2 208-16,-1-1 48 0,-3 3 0 0,-1-1 0 0,0 2-208 0,1 1-48 0,0-2 0 0,2 1 0 16,-1 1 0-16,11 1 0 0,12-3 0 0,-5 3 0 15,-5-2 0-15,-4 1 0 0,-2 0 0 0,-2 0 0 16,-2 2-48-16,-3-11-16 0,-2-14 0 0,0 4 0 16,0 9 0-16,0 5 0 0,0 1 0 0,9 2 0 15,8 1 64-15,-3-2 0 0,-6-1 0 0,-3 2 0 16,-1 0-64-16,-1-4 0 0,1-1 0 0,0-1 0 15,0 0 64-15,1 2 0 0,1-4 0 0,9-10 0 0,8-9-64 0,-5 4 0 16,-9 9 0-16,-2 6 0 0,-4 4 0 0,0 2 0 16,-3 1 0-16,-3 5 0 0,-1-1 0 0,-3 3 0 15,-2 2 0-15,1 0 0 0,0-2 64 0,0 4 0 16,-1-2 0-16,9 2 0 0,9 1-256 0,-3 0 144 16,-3-1-144-16,-6 2 128 0,-3-1 64 0,-2 3 0 31,-3 0 0-31,-2-1 0 0,-1 1-64 0,-5 1 0 15,-2 1 0-15,-1 0 0 0,-3 2 64 0,-9 5 0 0,9-5 0 0,-9 5 0 16,0 0-192-16,0 0 0 0,0 0 0 0,0 0 0 0,0 0 0 0,4-20 128 16,-4-14-128-16,-1 7 128 0,-2 7-128 0,-1 3-272 15,0 2 64-15,2 2-8352 16,-1 0-1664-16</inkml:trace>
  <inkml:trace contextRef="#ctx0" brushRef="#br1" timeOffset="151474.38">28718 13362 2751 0,'0'0'256'0,"0"0"-256"0,0 0 0 0,0 0 0 0,0 0 400 0,0 0 48 16,0 0 0-16,0 0 0 16,0 0 256-16,0 0 48 0,0 0 16 0,0 0 0 0,0 0-416 0,0 0-80 15,0 12-16-15,0-1 0 16,-1-1-256-16,1-10 0 0,0 12 0 0,-1-2-2336 16,-3 1-528-16</inkml:trace>
  <inkml:trace contextRef="#ctx0" brushRef="#br1" timeOffset="153096.17">28587 13136 2991 0,'0'0'256'0,"0"0"-256"0,0 0 0 0,0 0 0 15,0 0 320-15,0 0 0 0,0 0 0 0,0 0 0 32,0 0-160-32,0 0-32 0,0 0 0 0,0 0 0 15,0 0 112-15,7 6 16 0,-7-6 0 0,0 0 0 16,11 8-64-16,-3 1 0 0,0-1 0 0,-1 4 0 15,1-5 64-15,1 4 0 0,2-2 0 0,-1 10 0 0,1 11 96 0,0-3 32 16,2-9 0-16,2 0 0 0,2-2-384 0,1-1 0 16,0 0 0-16,10 0 0 0,9 1 272 0,-1 0-16 0,-5-1 0 0,1 2 0 15,1 3-256-15,0-5 160 0,0-3-160 0,0 4 128 16,0 5 160-16,1-4 32 0,1-3 0 0,1 2 0 16,3-1-160-16,6 2-32 0,4-4 0 0,-1 2 0 15,-2 0 0-15,-4 0 0 16,-4 0 0-16,-2 0 0 0,-2 0 64 0,0-2 0 15,0 0 0-15,0 13 0 0,0 15-64 0,1-5 0 0,1-12 0 0,10-1 0 16,9-2 0-16,-4-3 0 16,-6-1 0-16,-2 3 0 0,-2-2 0 0,-2 0 0 15,-1-3 0-15,-2 0 0 0,-2 1 0 0,-1 0 0 16,-1-3 0-16,1 1 0 0,-1 0 0 0,7 1 0 16,6-2 0-16,-4 0 0 0,-3-2-128 0,-6 2 128 0,-8 2-128 0,1-2 128 15,1 2 0-15,-1 0 0 0,-4-9 0 0,1 5 0 16,3 1-128-16,0 10 0 0,-1 10 0 0,1-6 0 15,0-9 0-15,1-4 128 0,3-2-128 0,-1-2 128 16,1-3 64-16,6 0 0 0,7 1 0 0,-3 0 0 16,-6-2-192-16,-5 2 128 0,-4 1-128 0,-2-1 128 15,-3 0 0-15,0 1 0 0,-5 0 0 0,0-1 0 0,1 2-128 0,-1-1 0 0,-1 1 0 0,0-2-176 16,-1 1 304-16,-2 0 48 0,-2-1 16 0,0 1 0 16,1-1-192-16,-1-2 0 0,-8-5 0 0,10 6 0 15,1-2 128-15,-11-4 0 0,10 6 0 0,1-2 0 31,-11-4-128-31,11 2 128 0,-11-2-128 0,11 3 128 16,-11-3 64-16,0 0 0 0,0 0 0 0,0 0 0 16,10-3-192-16,-10 3 128 0,0 0-128 0,0 0 128 0,0 0-128 0,0 0 128 15,0 0-128-15,0 0 128 0,0 0-128 0,0 0 128 16,0 0-128-16,0 0 128 0,-10-4-352 0</inkml:trace>
  <inkml:trace contextRef="#ctx0" brushRef="#br1" timeOffset="154196.82">28743 13499 3903 0,'0'0'352'0,"0"0"-352"0,0 0 0 0,0 0 0 0,0 0 224 0,10 0-32 15,-10 0 0-15,11-1 0 0,-11 1-48 0,0 0-16 16,10-1 0-16,-10 1 0 0,11 4 64 0,7-1 0 16,8-1 0-16,-4 2 0 0,-7 1-64 0,-1 0 0 15,0 2 0-15,2-1 0 0,1 2 112 0,1 2 16 16,2 3 0-16,1 0 0 0,1 3-64 0,4-3 0 15,0 0 0-15,3-1 0 0,3 0 0 0,2-2 0 16,1 2 0-16,4-2 0 0,4-2 64 0,8 3 0 0,8 0 0 0,-3 4 0 16,-3-1-256-16,-3 11 144 15,-3 9-144-15,0-2 128 0,0-7 112 0,0-3 16 0,1-5 0 0,11 0 0 16,8-1-64-16,-1-1 0 0,-8 0 0 16,-4-1 0-16,-5 0 64 0,-1-1 0 0,2 0 0 0,0-1 0 15,-1-1-112-15,7 0-16 0,8-3 0 0,-7 3 0 16,-7 0 64-16,-3 0 0 0,-2 0 0 0,-1 4 0 15,-5-2 0-15,0 1 0 0,0 2 0 0,0-2 0 0,0 2-192 0,7-1 128 0,5 0-128 0,-7 2 128 16,-10 1 64-16,-2 12 0 0,0 10 0 0,-4-6 0 16,-2-10-192-16,-2-3 128 0,-2-2-128 0,-1-1 128 15,0-6-128-15,0 0 128 0,-2 1-128 0,1-5 128 16,-1 0 64-16,0-1 0 0,-1-3 0 0,1 0 0 16,1-1 144-16,-1-1 48 0,-2 1 0 0,7-2 0 31,7-1-160-31,-5 0-32 0,-8 0 0 0,-6 3 0 15,-12-3-48-15,0 0-16 0,0 0 0 0,0 0 0 0,0 0 160 0,0 0 32 0,11 1 0 0,-11-1 0 16,0 0-64-16,0 0 0 0,0 0 0 0,0 0 0 16,0 0 0-16,-17 4 0 0,-9 0 0 0,0 0-6544 15,1 1-1328-15</inkml:trace>
  <inkml:trace contextRef="#ctx0" brushRef="#br1" timeOffset="154951.63">28477 13471 2991 0,'0'0'256'0,"0"0"-256"0,5-7 0 0,2 1 0 31,-2-1 208-31,2 1-16 0,-7 6 0 0,7-4 0 16,-7 4 64-16,0 0 0 0,10-6 0 0,-10 6 0 16,0 0 48-16,10 0 16 0,-10 0 0 0,12 2 0 15,-3 4 96-15,1 5 32 0,2-4 0 0,0 5 0 0,1 3 0 16,1 0 0-16,3 2 0 0,1-1 0 0,2 1-64 0,2 1 0 16,3 2 0-16,10 0 0 0,11 1-96 0,-2 3-32 15,-1 0 0-15,0 13 0 0,0 11 0 0,1-3 0 0,1-10 0 0,-1-1 0 16,0-2 112-16,5-4 16 0,3-4 0 0,10 4 0 15,10-2 0-15,-6 1 0 0,-6 1 0 0,-2 0 0 16,-5 1-208-16,-1-2-48 0,-2-1 0 0,9 3 0 16,7 2 112-16,-3 12 16 0,-5 12 0 0,-4-3 0 0,-5-5-112 0,-2-2-16 15,-1-4 0-15,-3 0 0 0,-3 0 160 16,2-1 32-16,1 1 0 0,8 10 0 0,8 12 0 0,-5-6 0 16,-5-7 0-16,-4-6 0 0,-2-4-320 0,2-3 160 15,-1-5-160-15,0-2 128 0,2 0 0 0,7-1 0 31,10-2 0-31,-4 0 0 0,-7-4 64 0,-3-1 0 16,-3-2 0-16,-4 12 0 0,-3 15 48 0,-4-6 16 0,-3-10 0 0,-2-4 0 16,-1 1-256-16,-1-5 144 0,-4-1-144 0,1 1 128 15,-1-1 64-15,6 0 0 0,6 0 0 0,-3 3 0 16,-7-3-192-16,-5 1 0 0,-4 0 0 0,-1-1 0 0,1-1 128 0,-2-1 0 0,-4-1 0 0,3-1 0 16,-3 3 0-16,1 7 0 0,0 13 0 0,1-7 0 31,0-11 0-31,0-3 0 0,-1-3 0 0,-2-3 0 15,-1-2-128-15,0-2 128 0,-1-3-128 0,-8-7 128 16,8 6 0-16,-8-6 0 0,0 0 0 0,0 0 0 16,0 0-128-16,0 0 128 0,0 0-128 0,0 0 128 15,2-9-128-15,-2-1 128 0,-2-3-128 0,-2 0-7280 16,0 1-1536-16</inkml:trace>
  <inkml:trace contextRef="#ctx0" brushRef="#br1" timeOffset="156420.38">28524 14652 1599 0,'0'0'144'0,"0"0"-144"0,0 0 0 0,0 0 0 15,0 0 192-15,0 0 0 0,0 0 0 0,0 0 0 16,0 0-64-16,0 0 0 0,0 0 0 0,0 0 0 16,0 0 112-16,0 0 16 0,-6 5 0 0,6-5 0 15,0 0 0-15,0 0 0 0,0 0 0 0,0 0 0 16,0 0 48-16,-7 6 16 0,7-6 0 0,0 0 0 0,0 0-112 0,0 0-16 15,0 0 0-15,0 0 0 16,0 0 0-16</inkml:trace>
  <inkml:trace contextRef="#ctx0" brushRef="#br1" timeOffset="157515.14">28729 16571 3455 0,'0'0'304'0,"0"0"-304"0,0 0 0 15,0 0 0-15,0 0 208 0,0 0-16 0,0 0 0 0,0 0 0 16,0 0-48-16,0 0-16 0,0 0 0 0,0 0 0 16,0 0-128-16,0 0 128 0,0 0-128 0,0 0 128 15,0 0 160-15,0 0 32 16,0 0 0-16,0 0 0 0,0 0 144 0,0 0 48 15,0 0 0-15,0 0 0 0,0 0 0 0,0 0 0 0,8-8 0 0,-1 0 0 16,1-1 0-16,4-1 0 0,2-2 0 0,8 0 0 16,10 0-208-16,-5-11-48 0,-5-14 0 0,-1 7 0 15,-1 4 64-15,-1 7 0 0,-1 1 0 0,1 1 0 16,-2-2-64-16,0 2 0 0,2 0 0 0,-1 1 0 16,-1-1 208-16,0 1 48 0,0-2 0 0,2-1 0 15,-3 0-64-15,3-2 0 0,0-1 0 0,2-2 0 0,0 0-48 0,2-2-16 16,4-3 0-16,5-8 0 0,7-12-48 0,0 5-16 15,-3 6 0-15,-3 4 0 0,0 0-96 0,-2 4-32 16,-1 0 0-16,0 1 0 0,-1 2 112 0,-2 1 16 16,1-4 0-16,-1 1 0 0,-1 2 0 0,2-3 0 15,0-3 0-15,1-7 0 0,1-10 0 0,6 7 0 16,10 7 0-16,-6 0 0 0,-7 4 0 0,0 1 0 16,-1-2 0-16,0-1 0 0,-4 2-64 0,1-1 0 15,0-1 0-15,-1-2 0 0,1-4 0 0,1-9 0 16,1-12 0-16,2 6 0 0,-1 11-96 0,8 1-32 0,5 2 0 0,-2 3 0 15,-5 2 112-15,-2 2 16 0,-3 0 0 0,-2 1 0 16,-2 1-256-16,-2-1 144 0,0 2-144 0,-3-12 128 16,0-14 64-16,1 8 0 0,-1 10 0 0,1 3 0 15,-3-1-64-15,3 1 0 0,2-2 0 0,6 0 0 16,3-1 64-16,2 0 0 0,-1 0 0 0,-5-10 0 16,-4-8-64-16,-1 5 0 0,1 8 0 0,-4 3 0 15,0 5 0-15,-2 2 0 16,0 0 0-16,-1 3 0 0,-2-5-128 0,2 5 128 15,3 0-128-15,-2 2 128 0,-1 0-128 0,1-7 128 16,-1-11-128-16,1 11 128 0,1 8 64 0,7 6 0 16,6 0 0-16,-5 4 0 0,-8 1-192 0,0 4 0 15,-4 2 0-15,-2 2 0 0,-3 3 128 0,-2-1 0 16,-1 1 0-16,-11 6 0 0,0 0-128 0,0 0 0 0,0 0 0 0,0 0 0 0,0 0 0 0,0 0-176 16,0 0 48-16,0 0 0 0,0 0-160 0,0 0-32 0,0 0 0 0,2-11-9312 31,1-1-1872-31</inkml:trace>
  <inkml:trace contextRef="#ctx0" brushRef="#br1" timeOffset="158359.72">28404 14790 4607 0,'0'0'400'0,"0"0"-400"0,0 0 0 0,0 0 0 16,0 0 544-16,0 0 32 0,0 0 0 0,0 0 0 16,0 0-256-16,0 0-64 0,0 0 0 0,11 0 0 15,-11 0 0-15,0 0 0 0,0 0 0 0,11 4 0 0,0-2 112 0,-2 4 16 16,-1 2 0-16,1 10 0 0,0 9 0 0,0-3 0 16,0-7 0-16,3-3 0 0,1 2 96 0,3-3 32 0,-1-2 0 0,5 1 0 15,2 1-160-15,3-4-32 0,2 0 0 0,4-1 0 16,2-1 0-16,11 3 0 15,11-2 0-15,0 2 0 0,-3 2 64 0,-3-1 0 16,-2-1 0-16,2 2 0 0,-2 1-112 0,0 1-16 16,-1 0 0-16,11 2 0 0,6 1 64 0,0-1 0 15,-7-1 0-15,-3 2 0 0,-3 0-112 0,-2 0-16 0,-2-3 0 16,1 2 0-16,1-2 112 0,9 1 16 0,11-3 0 0,-3-1 0 16,-5 0-160-16,-2 7-32 0,-5 9 0 0,1-5 0 15,-4-6 160-15,3-4 32 0,0-3 0 0,6 0 0 16,6 0-160-16,-2-1-32 0,-7 2 0 0,-4 2 0 15,-4 1 0-15,-4 2 0 0,-2 0 0 0,-3 0 0 0,-1 2 64 16,0-1 0-16,0 3 0 0,6-1 0 0,7 2 48 0,-7-2 16 16,-10 0 0-16,0 0 0 0,1-2-64 0,-4 1 0 15,-6 0 0-15,1-3 0 0,0-2-192 0,0 1 144 16,-2 1-144-16,1-3 128 0,-1-3 112 0,1-1 16 16,0 1 0-16,0 1 0 0,-1-2-256 0,8-1 144 15,7-2-144-15,-5 0 128 0,-7-1 0 0,-2-1 0 0,-4 0 0 0,-2 0 0 16,-2 0 0-16,-2 9 0 0,-4 12 0 0,1-5 0 31,0-8 0-31,-3-3 0 0,-9-7 0 0,0 0 0 16,10 6 0-16,-10-6 0 0,0 0 0 0,0 0 0 15,0 0 0-15,0 0 0 0,0 0 0 0,0 0 0 16,0 0-128-16,0 0 0 0,0 0 0 0,0 0 0 16,0 0 0-16,-10-10-176 0,-4-14 48 0,-1 2-8464 15,1 8-1696-15</inkml:trace>
  <inkml:trace contextRef="#ctx0" brushRef="#br1" timeOffset="159293.26">28609 14897 2527 0,'0'0'224'0,"0"-14"-224"0,-3-13 0 0,2 8 0 0,0 7 0 0,-2 4 0 16,3 8 0-16,-5-6 0 0,5 6 0 0,-7-7 144 16,2 1-144-16,5 6 128 0,-7-7 112 0,7 7 16 15,0 0 0-15,-6-4 0 0,6 4 0 0,0 0 0 0,-9-5 0 16,9 5 0-16,0 0 96 0,0 0 32 0,0 0 0 0,0 0 0 16,0 0 0-16,0 0 0 0,0 0 0 0,0 0 0 15,0 0-160-15,0 0-32 0,0 0 0 0,0 0 0 16,10-2 64-16,1 2 0 0,-1 0 0 0,2 0 0 15,1-4 48-15,0 1 16 0,0-1 0 0,3 1 0 16,2-3 144-16,1 1 48 0,2-2 0 0,4-1 0 0,2-1-112 0,10-1-16 16,9-2 0-16,-3 0 0 0,-4 2 0 0,-3-3 0 15,-3 2 0-15,2-2 0 0,2-2-96 0,-1 0-32 32,1-3 0-32,3 3 0 0,4-1 112 0,7-2 16 0,8-3 0 15,1 0 0-15,-3 1 96 0,-2 1 32 0,-3-2 0 0,-1 1 0 16,-2-2-208-16,2-12-48 0,1-15 0 0,11 7 0 15,9 10 160-15,-6 3 32 0,-7-1 0 0,-4 4 0 16,-3 0-208-16,0 0-48 0,0-3 0 0,-1 0 0 16,0-1 160-16,5-4 32 0,6-1 0 0,-3 3 0 15,-6 0-64-15,-2-7 0 0,-5-10 0 0,-2 6 0 16,-3 7-96-16,0 4-32 0,2 1 0 0,8 3 0 16,7 5 112-16,-6-1 16 0,-9-1 0 0,-1 5 0 15,-1 3 0-15,-3-3 0 0,-4 3 0 0,-1-1 0 16,-1 1-160-16,-1 0-32 0,1 0 0 0,-2 0 0 15,-3-1 0-15,0 1 0 0,0 0 0 0,6-4 0 16,10-10-128-16,-6 6 128 0,-11 8-128 0,-1 4 128 16,-3-1 112-16,-2 3 16 0,-4 2 0 0,-1 0 0 0,-3 0-64 0,-3 4 0 0,-9 5 0 0,0 0 0 15,10-3-48-15,-10 3-16 0,7-6 0 16,-7 6 0-16,0 0 0 0,0 0 0 0,0 0 0 0,0 0 0 16,0 0 0-16,0 0 0 0,0 0 0 0,0 0 0 15,0 0-128-15,0 0 0 0,0 0 0 0,0 0-176 0,0 0 48 0,0 0 0 16,-3-7 0-16,3 7-9152 15,-7-10-1840-15</inkml:trace>
  <inkml:trace contextRef="#ctx0" brushRef="#br1" timeOffset="160164.14">28564 16543 4143 0,'0'0'368'0,"0"0"-368"0,0 0 0 0,0 0 0 16,0 0 176-16,0 0-48 0,0 0 0 0,0 0 0 0,0 0 112 0,12 4 16 15,-1-1 0-15,-11-3 0 16,10 1 48-16,2 1 16 0,1-1 0 0,0 1 0 16,0 0 192-16,4 0 64 0,4 1 0 0,2 0 0 15,2-2-160-15,11 2-32 0,14-2 0 0,-2 1 0 0,-3 1 64 0,-1-3 0 16,-2 0 0-16,2-3 0 0,0 2 96 0,4-1 32 15,2-4 0-15,10 0 0 0,9-1-208 0,1-1-48 16,-2-2 0-16,-3 0 0 0,-3-2 112 0,-2-13 16 16,0-13 0-16,13 7 0 0,13 4-64 0,-7 4 0 15,-8 4 0-15,-6 2 0 0,-5 1 64 16,0 2 0-16,0 0 0 0,6 1 0 16,7 1-160-16,-5 3-32 0,-7 0 0 0,-3 1 0 15,-5 0 0-15,-3-1 0 0,-2-2 0 0,-4 4 0 0,-2 1 160 0,8 2 32 16,8-5 0-16,-3 2 0 0,-7-3-208 0,-2 3-48 0,-3-1 0 0,-4 1 0 15,-6-1 64-15,-1 1 0 0,1-1 0 0,-2 1 0 16,-2 2-64-16,-2-2 0 0,-1 0 0 0,0-1 0 16,0 0 64-16,-1 3 0 0,-4 1 0 0,5 0 0 15,7 1-64-15,-6-2 0 0,-9 1 0 0,-3 2 0 16,-4 0-192-16,-11 2 144 0,11 0-144 0,-11 0 128 16,0 0 256-16,0 0 64 0,0 0 0 0,0 0 0 15,0 0-448-15,0 0 0 0,0 0 0 0,0 0 0 0,0 0-432 0,-12 6 48 16,-1 1 0-16,-11 3-7856 15,-11-4-1552 1</inkml:trace>
  <inkml:trace contextRef="#ctx0" brushRef="#br1" timeOffset="160951.73">28614 18056 3903 0,'0'0'352'0,"0"0"-352"0,0 0 0 0,0 0 0 16,10 0 224-16,0-13-32 0,-3-17 0 0,2 5 0 15,1 11 112-15,0 2 16 0,0 1 0 0,2 1 0 16,-1 4-64-16,0-2 0 0,2-1 0 0,3-1 0 0,1 1 0 0,10-1 0 16,11-1 0-16,-3-2 0 0,-6 2 320 0,0-1 48 15,-1-1 16-15,1-4 0 0,1 0-208 0,3-1-48 16,-1-2 0-16,3-1 0 0,2-1 0 0,1 0 0 15,0 0 0-15,10-2 0 0,11-3-48 0,-2 0-16 16,-6-1 0-16,-3-10 0 0,-1-12 0 0,-1 5 0 0,-3 11 0 0,0 4 0 16,-2 2-48-1,2 0-16-15,0 2 0 0,11 0 0 0,12 0 64 16,-4 0 0-16,-9 0 0 0,-1-1 0 0,-2-1 96 0,-2 0 32 16,-1-1 0-16,0-10 0 0,2-13-208 0,11 5-48 15,11 10 0-15,-5 3 0 0,-8 6 112 0,-5 0 16 0,-3 2 0 16,-4-1 0-16,-2 5-160 0,-1-2-32 0,0-2 0 0,9 3 0 15,8 0 64-15,-7 3 0 0,-9-4 0 0,-4-1 0 16,-5 3-64-16,-1 3 0 0,0-1 0 0,-2-11 0 16,-1-16 112-16,-1 6 16 0,-1 10 0 0,-2 5 0 15,1 3-64-15,-1 3 0 0,2 0 0 0,9 2 0 16,7 1 0-16,-6 3 0 0,-9-3 0 0,-2 4 0 16,-3 1-192-16,-5 3 144 0,-3 1-144 0,-1 0 128 15,-2 2 0-15,-2-1 0 0,-12 7 0 0,11-4 0 16,-11 4 112-16,0 0 16 0,0 0 0 0,0 0 0 0,0 0-64 0,0 0 0 31,0 0 0-31,0 0 0 0,0 0-192 0,0 0 144 0,0 0-144 0,0 0 128 16,0 0-128-16,-8-3 0 0,-1-1 0 0,-1 0-7952 15,1-1-1632 1</inkml:trace>
  <inkml:trace contextRef="#ctx0" brushRef="#br1" timeOffset="162849.44">31834 13205 3455 0,'0'0'304'0,"0"0"-304"0,0 0 0 0,-1-9 0 15,1-1 320-15,0 10 0 0,-4-10 0 0,1 1 0 0,1 1-112 0,-2-2-16 16,-1-2 0-16,-1 1 0 0,1 1 112 0,-1 0 16 15,-5-1 0-15,1 2 0 0,-1 0-112 0,0 0-16 0,-2 1 0 0,1 1 0 16,1 0 320-16,-2 0 48 0,-2 1 16 0,0 0 0 31,2 1 0-31,-1 0 0 0,-3 1 0 0,3 0 0 16,1 1-256-16,0 3-64 0,-2-3 0 0,-4 1 0 16,-7 2 112-16,2 0 16 0,6 2 0 0,2 1 0 0,3-3-112 0,2 3-16 0,0 1 0 0,1 0 0 15,1 1 0-15,-2 0 0 0,-1 1 0 0,2 0 0 16,1-1 0-16,0 2 0 0,-3 1 0 0,2 2 0 15,0 0 64-15,1 1 0 0,-2-1 0 0,-1 2 0 16,1 0-64-16,1 0 0 0,0-1 0 0,-1 1 0 16,2 1 0-16,0 1 0 0,0 2 0 0,2 10 0 15,2 12-96-15,-1-5-32 0,-2-11 0 0,4-1 0 16,1-1 160-16,1 1 32 0,-1 0 0 0,2 1 0 16,1 0-64-16,0 1 0 15,-2-4 0-15,1 1 0 0,1 2-48 0,0 0-16 0,-3 0 0 0,2 2 0 16,1-5-48-16,0 6-16 0,1 1 0 0,1 0 0 15,-2 0 64-15,0 8 0 0,-2 14 0 0,2-3 0 16,0-9 96-16,0-3 32 0,0-3 0 0,3-3 0 16,1 1-320-16,-1-2 0 0,-5-2 0 0,4 2 0 15,1 2 160-15,1-2-32 0,0-1 0 0,0-2 0 16,1-1 112-16,-1 0 16 0,-1-1 0 0,1 12 0 16,1 13-112-16,0-6-16 0,-1-9 0 0,0-2 0 15,1-3 64-15,1-3 0 0,-3-2 0 0,1 0 0 0,2-1-192 0,-3-1 128 16,1 1-128-16,0-2 128 0,0 0 112 0,1 1 16 15,1-1 0-15,-1 0 0 0,0 0-64 0,-1 1 0 16,-4-2 0-16,3 2 0 0,1 1-192 0,-2 10 144 16,-1 10-144-16,1-2 128 0,-1-8-128 0,-2-1 128 15,-3-2-128-15,3-1 128 0,2 0 0 0,-1-4 0 16,-3 0 0-16,2-1 0 0,2 0-128 0,1 1 128 16,-4 0-128-16,2 1 128 0,2-1 112 0,-2-1 16 0,0-1 0 15,1 3 0-15,0-5-256 0,-1 13 0 16,-2 11 0-16,-1-4-160 0,0-6 288 0,1-3 48 0,-2-3 16 15,0-1 0-15,0 0-192 0,0-2 128 0,-2-1-128 0,0 0 128 16,2 1-128-16,0-3 128 0,1 1-128 0,0-2 128 16,0-1 0-16,1 1 0 0,-2 0 0 0,1-2 0 15,1-2-128-15,0 2 0 0,2 1 0 0,2 1-176 16,-2-1 176-16,0 11 176 0,0 10-48 0,2-4 0 0,1-8-128 0,-2-1 0 31,-1-1 0-31,1 0 0 0,2-4 0 0,-2 1 128 0,-1-4-128 0,3 3 128 16,1 0-128-16,-3 0 128 0,-2 0-128 0,1 1 128 15,0 1-128-15,1-1 128 0,2-2-128 0,-1-1 128 16,0 2-128-16,0 0 0 0,1 0 0 0,1 13-176 16,-2 9 176-16,1-5 176 0,0-11-48 0,-1-2 0 0,2-4-128 15,-1-2 0-15,-1 0 0 0,2-2 0 0,0-2 0 0,0 0 128 16,0-2-128-16,0 0 128 0,1 0-128 0,0-2 0 16,1 1 0-16,-1-1 0 0,0-1 0 0,3-1 128 15,1-1-128-15,-1 1 128 0,0 0-128 0,-1 2 0 0,1-4 0 0,0 3 0 16,0-3 0-16,0 1 0 0,0 3 0 0,1-4 0 15,0 1 0-15,0 1 128 0,-1 1-128 0,6 0 128 16,10 0-128-16,-4 2 0 0,-4-3 0 0,0 2 0 16,-2 0 0-16,-2 10-176 0,-3 11 48 0,1-5 0 31,3-7 128-31,-1-5 0 0,-1-2 128 0,-2-2-128 0,0-1 0 16,3-1 0-16,1-2 0 0,1-3 0 0,0 1 0 0,-1 0 0 15,-1-2 0-15,1-1-128 0,1 1 128 0,-1-1 176 16,0 0-48-16,0-2 0 0,1-2-128 0,-1 1 0 15,-2-1 0-15,2-2-176 0,0 0 176 0,0-1 0 16,-1-1 128-16,0 0-128 0,-2-2 0 0,1 0-128 16,0-1 0-16,1-12 0 0,1-13 128 0,0 4 0 15,-1 8 0-15,1 1 0 0,1-1 0 0,7 0 176 16,9-2-48-16,-4 1 0 0,-7-2-128 0,-2-1-272 0,-2-1 64 0,-2-1 16 0,-1 2 192 0,-2-1 0 16,1 0 0-16,-1-1 0 0,-1-1 0 15,-1-10 0-15,-1-11 0 0,-3 7 0 0,-4 6 0 0,2 3 0 16,2 4 0-16,0 3 0 0,-4 2 0 0,1-4 0 15,2 2 0-15,0-2 0 0,-2 3 0 0,1 0 160 16,1-1-32-16,-2-3 0 0,1-2-128 0,0-11 128 16,1-13-128-16,-3 3 128 0,-1 10-128 0,2 6 128 15,1 6-128-15,1 2 128 0,-3 1 0 0,-1 2 0 16,-1 2 0-16,1 2 0 0,-1 0-128 0,-1 0 128 16,0-2-128-16,2 3 128 0,-2 2-128 0,0-1 128 15,-1 1-128-15,0-1 128 16,-2-2 0-16,3-9 0 0,-3-15 0 0,1 6 0 0,0 7-128 0,1 2 128 15,3 1-128-15,-2 0 128 0,-1-1 112 0,2-2 16 16,2 2 0-16,0-2 0 0,-2-1-256 0,1-2 0 16,0-2 0-16,-2-9-160 0,-2-9 160 0,1 6 0 0,1 7 128 15,-1 4-128-15,-1 3 128 0,0 4-128 0,-3 5 128 0,0-2-128 16,-1 2 128-16,1 1-128 0,1-2 128 0,0 2-128 16,1 0 176-16,-7 2-48 0,-7-1 0 0,4-8 0 15,6-10 0-15,2 4 0 0,2 6 0 0,0 7 0 16,2 2-128-16,2 0 128 0,-1-1-128 0,2 3 128 15,-2 1-128-15,2 0 128 0,-2-3-128 0,1 0 128 16,-2 1-128-16,-1 1 0 16,-1-2 0-16,1 3-176 0,-1-2 352 0,0 3 64 0,1-3 16 0,0 3 0 15,-3 1-256-15,2-11 0 16,-1-13 0-16,-1 6 0 0,-1 10 0 0,1 2 144 16,-1 2-144-16,0-1 128 0,-1 1-128 0,1 0 128 15,-1 3-128-15,1 0 128 0,-1 0-128 0,0 2 128 16,-1 1-128-16,2 4 128 0,-1 4-128 0,0-3 128 15,1 1-128-15,0 2 128 0,0 2-128 0,0 3 0 16,1 0 0-16,8 4 0 0,-10-1 0 0,10 1 0 0,-11 1 0 0,5 4 0 16,0 7-176-16,4 1-64 0,3 7-16 0,3 2-11664 31,1 3-2352-31</inkml:trace>
  <inkml:trace contextRef="#ctx0" brushRef="#br1" timeOffset="163856.6">32640 15314 2991 0,'0'0'256'0,"0"0"-256"0,0 0 0 0,0 0 0 0,0 0 368 0,-11-4 16 16,-6 2 0-16,17 2 0 0,0 0 0 0,7-8 0 16,-7 8 0-16,0 0 0 0,7-7 144 0,-1 1 48 15,2-1 0-15,1 2 0 0,1 0 0 0,1 0 0 16,-1-1 0-16,3 4 0 0,3-4-112 0,0 5-16 16,-3-3 0-16,2 3 0 0,2 0 0 0,0-2 0 15,-1 3 0-15,1 3 0 0,2 1 0 0,-2 1 0 16,-2 1 0-16,0 2 0 15,1 1-144-15,-3 2-48 0,-4-1 0 0,0 12 0 0,0 13 64 16,-2-3 0-16,-3-9 0 0,0-3 0 0,-2 1-64 0,-2-1 0 16,-2 1 0-16,-1 0 0 0,-2 0 64 0,-3 1 0 15,-1 0 0-15,-2-1 0 0,-2-2-160 0,-2-1-32 16,-3-1 0-16,1-2 0 0,0 0 64 0,0-1 0 16,0 0 0-16,0-3 0 0,1-6-64 0,2 2 0 15,-1-1 0-15,4-1 0 0,0-5 64 0,11 0 0 16,-10 2 0-16,1-2 0 0,0-2 0 0,9 2 0 0,-8-5 0 0,8 5 0 15,0 0 0-15,0 0 0 0,-5-8 0 0,5 8 0 16,0 0 0-16,0 0 0 0,5-8 0 0,3 3 0 16,3 1 0-16,1-2 0 0,0 1 0 0,2-1 0 15,4 1 0-15,1 1 0 0,-2 2 0 0,1 0 0 16,1 2 0-16,2 0 0 0,-1 3 0 0,-1-2 0 16,0 1 144-16,0 0 48 0,1 3 0 0,1 2 0 0,-1 1-256 15,0 2-128-15,-2 3 128 0,1 3-128 0,-1-3 176 0,-9-4-48 16,0 3 0-16,-1 1 0 0,0 2 0 0,-2 6 0 15,-1 7 0-15,1-1 0 0,-4 0 0 0,1 16 0 16,-4-6 0-16,-2-20 0 0,-1 2 0 0,-4-2 0 16,-5 3 0-16,-1-2 0 0,-2-2-128 0,-1-1 0 15,-2 0 0-15,-18 8 0 0,5-7 192 0,0-3 0 16,1-7 0-16,4 1 0 0,3-1-192 0,1-2 128 16,-2-4-128-16,3-2 128 0,1-5-128 0,1-1 128 15,-1 2-128-15,6-4 128 0,3 0 112 0,0 0 16 16,-2 0 0-16,4 0 0 0,4 4-112 0,1-1-16 15,0 1 0-15,5 6 0 0,0 0 112 0,0 0 16 16,0 0 0-16,0 0 0 0,0 0 0 0,0 0 0 0,0 0 0 0,0 0 0 16,0 0-256-16,0 0-160 0,0 0 32 0,0 0 0 15,0 0 128-15,0 0 0 0,0 0 128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2-05T08:59:50.75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8310 2472 3679 0,'3'-7'320'0,"-1"-1"-320"0,2-3 0 0,-1-2 0 0,-3-2 128 0,1 4-128 15,3 1 128-15,-2-1-128 0,0 2 384 0,-2 0 0 0,0 1 0 0,1 2 0 16,2 1-64-16,-3 5 0 0,0 0 0 16,0 0 0-16,-8-4 208 0,8 4 48 0,0 0 0 0,-7 4 0 15,0 2-112-15,-1 3-16 0,-1 2 0 0,2 4 0 16,2 1-96-16,0 5-32 0,-1 1 0 0,1 5 0 16,1-1 0-16,3 0 0 15,1 7 0-15,1 2 0 0,2 3-48 0,3 0-16 0,4-4 0 0,3-2 0 16,5-6 0-16,1-2 0 0,1-5 0 15,2-2 0-15,0-7 0 0,3-3 0 0,1-1 0 0,1-6 0 16,1-6 112-16,-2-3 16 0,-1-2 0 0,-1-6 0 16,0-8-208-16,-2-3-48 0,-1-2 0 0,-1 2 0 15,-2 0 208-15,-3 1 48 0,-2-2 0 0,-3 2 0 16,-4 1-64-16,-2 1 0 0,-4 7 0 0,-3-8 0 16,-2 2 0-16,-4 3 0 0,-1 12 0 0,-3 3 0 15,-3 1 64-15,-2 5 0 0,-4 6 0 0,-5 3 0 16,-1 3-160-16,-4 5-32 0,-3 4 0 0,-3 5 0 15,-2 1-48-15,1 7-16 0,1 8 0 0,2-2 0 0,2 1-128 16,4 2-272-16,2 1 64 0,5 0-6576 16,-2 8-1328-16</inkml:trace>
  <inkml:trace contextRef="#ctx0" brushRef="#br0" timeOffset="529.59">8504 4045 4143 0,'-18'6'368'0,"9"-2"-368"0,-3 0 0 0,2 1 0 0,-1 2 320 0,1-1 0 15,-1 5 0-15,-3 3 0 0,-6 4 64 0,9-1 0 16,2 3 0-16,1 5 0 0,-1 10-64 0,3 4 0 16,6 0 0-16,3-1 0 0,4-6-48 0,2 0-16 15,2-4 0-15,4-2 0 0,2-2 0 0,1-10 0 16,1-5 0-16,2-2 0 0,2-7 112 0,-1-3 16 16,0-5 0-16,1-2 0 0,1-3 48 0,-2-5 16 31,-1-7 0-31,-3-5 0 0,-1-6 0 0,-3-2 0 0,-1 0 0 0,-2 0 0 0,-3 2-64 0,-3 2 0 15,-3 1 0-15,0 4 0 0,-4 3 64 0,-1 0 0 16,-4 0 0-16,-2 5 0 0,-3 8-64 0,-1 0 0 16,0 4 0-16,-3 5 0 0,-1 4-48 0,1 4-16 15,-3 5 0-15,0 4 0 0,-2 4-320 0,0 7 0 16,-1 4 0-16,-3 9-8816 16</inkml:trace>
  <inkml:trace contextRef="#ctx0" brushRef="#br0" timeOffset="1049.61">8309 5797 4143 0,'-7'22'368'0,"6"-6"-368"0,-1 3 0 0,1 3 0 0,0 1 176 0,1-4-48 0,1-3 0 0,0 3 0 15,1 7 256-15,0 3 64 0,4 2 0 0,0-3 0 0,2-2-160 0,4-3-32 32,2-2 0-32,0-5 0 0,1-6-48 0,0-3-16 0,0-3 0 0,0-4 0 15,2-6 208-15,0-3 48 0,-1-4 0 0,0-2 0 0,-2-4 144 0,-1-3 48 16,-3-5 0-16,-1-2 0 0,-1-1-160 15,-3 2-32-15,-2 0 0 0,-2 3 0 0,-2 2 0 0,-2 3 0 16,-2-1 0-16,-3 6 0 0,1-1 0 0,-4 3 0 16,-2 3 0-16,-1 3 0 0,-3 5-48 0,-1 4-16 15,-3 3 0-15,0 7 0 0,-1 6-96 0,1 5-32 0,3 1 0 0,1 1 0 16,1 4-256-16,2 3 160 31,-2 5-160-31,2 3-8384 0</inkml:trace>
  <inkml:trace contextRef="#ctx0" brushRef="#br0" timeOffset="1502.44">8315 7750 4143 0,'0'0'368'0,"0"0"-368"0,1 6 0 0,-1 2 0 0,0 3 176 0,0 3-48 16,3 3 0-16,1 2 0 0,1 4 160 15,0 1 32 1,1 1 0-16,1 3 0 0,5 0-64 0,1-2 0 0,0-4 0 0,2-6 0 0,0-4 0 0,1-3 0 16,-2-6 0-16,1-3 0 0,-1-3 112 15,3-17 16-15,0-6 304 0,-3-1 64 0,-1 0 16 0,-2-1 0 0,-2 3 0 16,1-8-160-16,-3 3-32 16,-6 7 0-16,-1 0 0 0,-3 3-96 0,-2 2-32 0,-3 1 0 0,-2 0 0 15,-2 0 0-15,-2 2 0 0,-3 0 0 0,-1 5 0 16,-1 3 0-16,-3 5 0 0,-4 0 0 0,0 6 0 15,1 4-96-15,2 4-32 0,-1 2 0 0,2 5 0 16,1 3 0-16,2 4 0 31,2 2 0-31,1 12-9440 0</inkml:trace>
  <inkml:trace contextRef="#ctx0" brushRef="#br0" timeOffset="1952.23">8395 9339 3903 0,'0'0'352'0,"-9"-1"-352"15,-1 0 0-15,4-1 0 0,6 2 528 0,-5 5 48 0,-3 10 0 0,-1 0 0 16,0-7 48-16,1 1 16 0,1-1 0 0,2 1 0 16,2 2-160-16,2-2-32 0,1-1 0 0,3 10 0 15,2 9-144-15,0 7-48 0,3-3 208 0,6 3-112 0,3-6-32 16,0-6 0-16,1-5 0 0,1-5-48 15,-1-6-16-15,-1-5 0 0,0-3 0 16,0-3 112-16,-3-5 16 16,-3-1 0-16,-1-6 0 0,0-4 48 0,0-6 16 0,-4-2 0 0,1 2 0 0,-2 0 48 15,-1 1 16-15,-2 0 0 0,-2 3 0 0,-1 2 0 0,-2 1 0 16,-2 1 0-16,-1 2 0 0,-3 0-208 0,-2 3-48 16,-2-1 0-16,-1 5 0 0,-2 2 64 15,-1 4 0-15,-1 1 0 0,0 9 0 16,1 5-64-16,-2 1 0 0,0-3 0 0,1 6-6816 15,1 6-1376-15</inkml:trace>
  <inkml:trace contextRef="#ctx0" brushRef="#br0" timeOffset="2434.21">8208 10957 3455 0,'0'0'304'0,"-5"3"-304"15,-2-1 0-15,2 1 0 0,5-3 464 0,-5 1 48 0,0 4 0 0,1 3 0 16,1 1-64 0,2 6 0-16,1 3 0 0,3 13 0 0,-1 20-96 15,3-14-32-15,1-22 0 0,1 0 0 0,3 0-96 0,0 3-32 16,3 3 0-16,0-5 0 0,0-10 160 0,1-3 32 0,1-2 0 0,0-1 0 0,0-1 0 0,0-2 0 16,2-6 0-16,0 0 0 0,-1-1 0 15,-2-10 0-15,-1-10 0 0,-1-1 0 0,-1 2 144 0,-4 3 48 16,0 4 0-16,-2-3 0 0,-1-2-112 0,-3-2-16 0,-2 3 0 0,-2 8 0 15,-1 1 64-15,-1 1 0 0,-3 1 0 16,-2 2 0-16,-3 2-112 0,0 3-16 16,0 2 0-16,1 6 0 0,0 1 0 0,-1 4 0 0,0 2 0 15,-1 7 0-15,-2 8 0 0,1 6 0 32,-1 3 0-32,2 8 0 0,1 9-192 0,0-2-64 0,1 1 0 0,2 0 0 0,-1 0 0 0,2-2 0 31,1 0 0-31,0 10-10496 0</inkml:trace>
  <inkml:trace contextRef="#ctx0" brushRef="#br0" timeOffset="3329.48">13557 2492 3215 0,'0'0'288'0,"0"0"-288"0,-2-4 0 0,2 4 0 16,-4-3 416-16,-1 2 32 0,-2 1 0 0,1 1 0 16,-1 2 96-16,1 1 32 0,-4 5 0 0,3 4 0 0,-1 4-160 0,4 1-32 31,1-1 0-31,2 11 0 0,1 9-96 0,1 4-32 0,2-5 0 0,2-2 0 0,2-1-48 0,2-7-16 15,2-3 0-15,2-2 0 0,1-5 160 0,1-7 32 0,3-8 0 0,-1-1 0 16,-1 0-64-16,1-4 0 0,1-5 0 0,2-4 0 16,1-5 64-1,-2-7 0-15,-2-6 0 0,-1 1 0 0,-3 3 48 0,-4 1 16 0,-4 1 0 0,-2 3 0 16,-2 1-64-16,-5 1 0 0,-5 2 0 0,-3 2 0 16,-2 3 0-16,-2 4 0 0,-1 1 0 0,-7 3 0 15,-4 2-96 1,2 9-32-16,5 4 0 0,0 4 0 0,-1 5-48 15,0 9-16 1,0 10 0-16,1 4-8880 0</inkml:trace>
  <inkml:trace contextRef="#ctx0" brushRef="#br0" timeOffset="3785.14">13585 4521 5119 0,'0'0'0'0,"0"0"0"0,0 0 448 31,-7 5 112-31,1-1 16 0,-2 4 0 0,-1 5-256 16,1 6-64-16,1 6 0 0,1 5 0 0,-1 2 64 0,3 25 0 15,4 0 256-15,3-8-208 0,2-3-48 0,3-8 0 0,3-6 0 0,2-5-48 16,2-8-16-16,2-7 0 16,4-6 0-16,2-3 112 0,4-8 16 0,-1-7 0 15,0-8 0-15,0-6 0 0,0-4 0 0,-1-4 0 0,-2-1 0 0,-2 1 0 16,-3 2 0-16,-1 2 0 0,-4 1 0 0,-5 3 48 15,-4 3 16-15,-3 3 0 0,-2 2 0 0,-3 1 48 16,-4 1 16-16,-4 2 0 0,-2 2 0 0,-3 2-160 16,-1 4-32-16,-3 3 0 0,0 4 0 0,2 1-96 15,-1 4-32-15,1 0 0 0,3 6 0 0,3 5-192 16,1 4-160-16,-1 2 32 16,4 11-8768-16</inkml:trace>
  <inkml:trace contextRef="#ctx0" brushRef="#br0" timeOffset="4185.26">13703 6055 4863 0,'-5'4'0'0,"0"1"0"0,1 2 400 15,-2-1 96-15,-2 1 16 0,0 3 0 0,1 6-208 16,1 7-48-16,-1 7 0 0,3 9 0 0,2 11 0 16,0-1 0-16,2-2 0 0,3-1 0 0,2-2 64 15,2-5 0-15,-1-5 0 0,5-4 0 0,3-5 0 16,0-4 0-16,-1-5 0 0,2-6 0 0,0-9-64 15,1-1 0-15,0-1 0 0,-1-7 0 0,0-2 320 0,-2-5 48 16,0-2 16-16,-1 1 0 0,-3-4-160 0,-1-3-32 0,-2-13 0 16,-2 5 0-16,-1 4-96 0,-3 2-32 0,-4 1 0 0,-2 2 0 0,-1 1 160 15,-4 2 32-15,-2 1 0 0,-3 3 0 0,-2 4-64 32,-1 4 0-32,-2 4 0 0,1 2 0 0,2 1-448 31,1 5 0-31,1 7 0 0,1 9-8704 0</inkml:trace>
  <inkml:trace contextRef="#ctx0" brushRef="#br0" timeOffset="4585.22">13512 8026 5119 0,'-2'9'0'0,"2"3"0"0,0-1 304 0,2-1 64 0,0 0 16 0,2 13 0 0,1 12-112 31,2-4-16-31,-1-7 0 0,4-4 0 0,1 0 64 16,1-3 0-16,-1-1 0 0,2-9 0 0,4-4-160 0,-1 0-32 0,-1 3 0 0,-2-2 0 0,-1-4 256 15,-1-3 64-15,2-2 0 0,2-4 0 0,0-3 96 32,-2-1 32-32,-2-1 0 0,-3-3 0 0,-3 0 48 15,-3-4 16-15,-3 0 0 0,-1 3 0 0,-1 2-64 16,-4-1 0-16,-6-1 0 0,-1-3 0 0,-2-3-96 16,-2 3-32-16,-3 5 0 0,-2 2 0 0,-2-1-48 15,0 6-16-15,0 8 0 0,1 5 0 0,-1 8-96 0,-1 11-32 0,2 4 208 0,5 3-464 31,3 0-208-31,3 3 16 0,3 4-8736 0</inkml:trace>
  <inkml:trace contextRef="#ctx0" brushRef="#br0" timeOffset="4978.1">13447 9310 5375 0,'0'15'0'0,"0"-6"0"0,0-9 352 0,0 6 80 0,-2 11 16 0,2-2 0 0,2-4 0 15,0 2 0-15,1 1 0 0,1-1 0 0,1-2-208 16,1 0-48-16,1-2 0 0,1-3 0 0,1-3 112 15,0-2 16-15,0-1 0 0,2-1 0 0,0 0 0 16,1-3 0-16,-3-4 0 0,3-4 0 0,0-3 192 16,-2-1 64-16,-3-1 0 0,-1 0 0 0,1 1-64 15,-3-3 0-15,-4-2 0 0,-2 1 0 0,0 3 0 16,-4 2 0-16,0 0 0 0,-2 1 0 0,-2-2-96 0,-2 5-32 16,-2 3 0-16,-6 3 0 0,0 5 0 0,-2 4 0 15,3 1 0-15,-2 8 0 0,0 4-48 0,-1 5-16 0,0 3 0 0,1 5 0 16,1 4-144-16,2 6-48 0,1 7 0 0,-1 17 0 0,7-12-128 31,5 1-272-31,2-3 64 0,3 1-9024 0</inkml:trace>
  <inkml:trace contextRef="#ctx0" brushRef="#br0" timeOffset="5369.77">13510 10666 4095 0,'-2'13'0'0,"-1"4"0"0,1 2 256 0,-1 0 48 0,0 2 16 0,1 6 0 0,-1 3 48 15,2 0 16-15,1 2 0 0,1-1 0 0,0-4-64 16,3-1 0-16,3-5 0 0,1-3 0 0,0-1 64 16,1-4 0-16,0-3 0 0,-1-7 0 0,-1-4-112 15,3 2-16-15,1 5 0 0,0-10 0 0,-1-13 256 16,-1 1 64-16,0 3 0 0,1-3 0 0,-1-4 0 16,-2-4 0-16,0-1 0 0,-2 1 0 0,-2-1-112 0,-7-1-16 0,-1 2 368 15,-1 0-240-15,3 5-64 0,-3 1 0 0,0 0 0 0,-3 1 64 16,-2 4 0-16,0 0 0 0,-2 5 0 0,-2 3-368 15,0 2-64-15,-1 2-16 0,0 3 0 0,2 4 160 16,0 3 32-16,1 0 0 0,2 3 0 0</inkml:trace>
  <inkml:trace contextRef="#ctx0" brushRef="#br0" timeOffset="6606.87">8778 4131 4143 0,'0'0'0'0,"-9"5"176"0,9-5-48 0,-7 5 0 0,1 2-128 0,1-1 0 0,5-6 0 0,-3 7 0 0,3-7 128 0,-1 9 0 15,1 0 0-15,4 5 0 0,2-1-128 16,2 0 0-16,8 23 0 0,3 1 0 16,3-8 0-16,6-2 0 0,6-2 528 0,40 23 736 15,-19-18-624-15,3 0-512 16,-3-3-128-16,4-3 0 0,2-2 384 0,8-3 48 0,8-1 16 0,1-2 0 16,2-2-160-16,2-1-32 0,3-4 0 0,41 3 0 15,2-3-256-15,-20-2 0 0,2-2 0 16,3-1 416-16,38 0 32 0,-20-2 0 0,-45 1 0 15,2-2-256-15,49 4-64 0,1 3 112 0,-23 1-48 0,-8-1 0 16,4 0 0-16,9 1 0 0,-7 1 64 0,-2 2 0 16,-4 0 0-16,-5-2 0 0,4 1-256 0,-1 7 144 15,-5 4-144-15,3-1 128 0,5-4 64 0,-2-1 0 16,-6-2 0-16,79 8 0 0,-94-14-192 0,1-2 0 16,0 1 0-16,-4 1 240 0,-3-2 16 15,0 1 0-15,-1-2 0 0,0-4-112 0,-2 1-16 0,-6-1 0 0,-5 2 0 16,-5 0 64-16,-6 1 0 0,-6-1 0 0,-6 0 0 15,-6 1-192-15,-6 1 128 0,-5 3 0 0,0-1 64 0,-7 5 0 32,-8-4 0-32,-6 2-5168 15,-5 3-1024-15</inkml:trace>
  <inkml:trace contextRef="#ctx0" brushRef="#br0" timeOffset="7259.7">8550 6195 2063 0,'-15'3'192'0,"15"-3"-192"0,-6 2 0 0,6-2 0 0,0 0 288 0,-7 5 32 15,2 0 0-15,5-5 0 0,-1 9-320 16,1 0 0-16,2 1 0 0,5-3 256 0,2 1 0 16,4 1 0-16,3 0 0 15,2 2-96-15,4-1-32 0,4 1 0 0,20 0 0 0,9-3-128 16,2-2 0-16,4-5 0 0,3-4 448 0,4-3 48 15,1-3 16-15,7-3 0 0,7-2-256 16,40-10-64-16,3-2 160 0,-14 0-80 0,8-1-16 16,5-3 0-16,1 0 0 0,-3 0 0 0,51-12 0 15,-14 1 0-15,-52 10 0 0,6-9-96 0,-3 5-32 16,9 1 0-16,15-3 0 0,-2 1 112 0,-10 2 16 0,4 0 0 0,29-12 0 16,-31 8-256-16,-1-1 0 0,-2-4 0 15,-1-5 256-15,1 1 0 0,0 3 0 0,-2 2 0 16,-5 3 0-16,-4 1 0 15,-4 2 0-15,-2 2 0 0,-1 1-112 0,-6 4-16 0,-7 3 0 0,-7 4 0 16,-8 3 64-16,-7 2 0 0,-5 2 0 0,-7 5 0 0,-4 3 0 0,-6 2 0 16,-6 3 0-16,-6 2 0 15,-4 3-192-15,-5 7 0 0,-5-3 0 0,-4 4-4224 16,-5 1-736-16</inkml:trace>
  <inkml:trace contextRef="#ctx0" brushRef="#br0" timeOffset="8113.56">8434 8061 2751 0,'0'0'256'0,"0"0"-256"0,0 0 0 0,0 0 0 0,9 2 0 0,0-1 0 0,3 0 0 31,2-1 304-31,4 0 16 0,3 3 0 0,13-6 0 16,1-1-112-16,-10 2-16 0,1-1 0 0,18-3 0 0,3-9-192 16,-6-7 0-16,7 1 0 0,9 4 512 0,1 2 48 0,-2 2 16 0,0 0 0 31,0 1-320-31,1-5-48 0,3-1-16 0,34-10 0 0,4 0-192 15,-16 3 0-15,-1-2 0 0,-2 0 304 0,6-1 16 16,4-5 0-16,-2 1 0 0,-2-2-112 0,-3-7-16 16,-2-7 0-16,33-11 0 0,2 2-192 15,-19 5 0-15,-3 4 0 0,-6 1 448 0,3-3 64 16,4-3 0-16,-2-5 0 0,0-4-256 0,-4 1-64 16,-3 3 0-16,36-11 0 0,-1 1-192 0,-19 10 0 0,-5-2 0 15,-3 4 352-15,1-6 32 0,1-7 0 0,-1 4 0 16,-3 2-208-16,-4 5-48 0,-5 0 0 0,36-19 0 0,-14 4-128 15,-13-1 0-15,4 0 0 0,-7 5 336 0,-6 4 48 16,-5 3 0-16,-5 4 0 0,3 0-208 16,-2-3-48-16,-4-3 0 0,-1-2 0 0,-7 6-128 0,-5 6 128 15,-5 5-128-15,7-9 128 0,-5 6-128 16,-3 9 0-16,-3 0 0 0,-4 3 288 0,-4-2 32 16,-4-4 0-16,-3 6 0 0,-2 6-112 0,-2 4-16 15,-5 1 0-15,-1 6 0 0,-3 5-48 0,-4 3-16 16,-2 2 0-16,-2 3 0 0,-3 2-128 0,-3-4 128 0,-3 4 0 15,-2 8 112-15,0 0 16 0,0 0 0 0,0 0 0 16,-5 6-464-16,-3 1-96 16,-2 3-16-16,-7 4 0 0</inkml:trace>
  <inkml:trace contextRef="#ctx0" brushRef="#br0" timeOffset="9518.4">8556 9389 2303 0,'0'0'192'0,"0"0"-192"0,0 0 0 0,0 0 0 15,0 0 0-15,8-3 0 0,1-1 0 16,3 0 448-16,2 0 64 16,2 0 0-16,4-2 0 15,2-3-368-15,5-2-144 0,4 1 128 0,29-12-128 0,7-2 0 0,-6 1 0 0,2-5 0 16,-1-2 448-16,3-9 0 0,2-14 0 0,7-2 0 15,10 2-208-15,32-18-48 16,-15 6 0-16,-7 1 0 0,13-14-192 0,-4-3 0 0,0 3 0 16,-2 4 352-16,-5 7 32 0,10-2 0 0,15-14 0 15,-1-14-112-15,0 8-16 0,0 9 0 0,31-9 0 16,4-9-256-16,-19 3 0 0,1 4 0 16,3 3 368-16,14-5 16 0,-14 8 0 0,-16 12 0 15,5 0-208-15,-28 12-48 0,2-10 0 0,5 2 0 16,6 3 64-16,-3 2 0 0,-4 2 0 0,22-9 0 0,-2-5-192 15,-13 3 0-15,-9 7 0 16,-8 3 240-16,-7 10 16 16,-7 3 0-16,31-14 0 0,-16 12-256 0,-38 15 0 0,-8 7 0 15,-7 4 144-15,-8 3-16 0,-9 2 0 0,-4 5 0 0,-4 2 64 16,-5 2 0-16,-4 2 0 0,-4-1-4144 16,-5 4-816-16</inkml:trace>
  <inkml:trace contextRef="#ctx0" brushRef="#br0" timeOffset="10336.41">8632 4034 1599 0,'0'0'144'0,"0"0"-144"0,0 0 0 0,0 0 336 0,0 0 48 0,8 7 0 0,1-1 0 16,3 2-256-16,-1 1-128 0,2 2 128 0,3 0-128 31,4 4 176-31,2-1-48 0,0 2 0 0,22 6 0 0,4 1-128 15,-7 1 0-15,2 6 0 16,3 8 336-16,17 14 48 0,-3-10 0 0,0-2 0 0,3 0-160 16,-15-10-32-16,10 3 0 0,31 16 0 0,4 2-192 15,-12-8 0-15,2 6 0 0,7 7 448 0,3 1 64 16,-2-1 0-16,11 4 0 0,-2-4-368 0,-5-6-144 16,7-2 128-16,38 16-128 0,-1 2 0 0,-11 1 0 0,-4-5 0 15,-6-4 288-15,-6-2-32 0,-5-5 0 0,45 15 0 16,-12-11-256-16,-50-20 160 0,-2 0-160 0,30 29 128 15,2-1-128 1,-14-18 0-16,-7-2 0 0,-8-2 384 0,-3-7 64 0,-5-6 0 16,-2-4 0-16,5-2-256 0,-4-1-64 15,-6-2 0-15,15 6 0 0,-4 0-128 0,-11-7 0 0,10 3 0 0,-5 0 0 16,-16-2 0-16,-3 1 0 0,-7-2 336 0,-9-1 48 16,-7-1 0-16,-1 5 0 0,-3 5-384 0,-5 4 0 0,-4 1 0 15,-4-4 176-15,-5-3-48 0,-4-3 0 0,-2-3 0 16,-1-1 64-16,-3 0 0 0,-6-1 0 0,-2 0 0 15</inkml:trace>
  <inkml:trace contextRef="#ctx0" brushRef="#br0" timeOffset="12408.8">8451 9772 2063 0,'0'0'192'0,"0"0"-192"0,0 0 0 0,10 1 0 0,3-1 128 0,3-1 0 0,2-2 0 16,3-2 0-16,4-3 112 0,3-2 16 15,5-4 0-15,3-3 0 0,6-4-64 0,38-31 0 0,4-3 160 16,-9 12-176-16,0 2-48 15,2 5 0-15,7-2 0 16,7-2 112-16,3-2 16 0,0 0 0 0,32-14 0 0,-3 0-256 0,-3-4 0 0,10-2 0 16,-9 7 304-16,-6 9 16 0,9 2 0 0,13-2 0 15,-7 4-112-15,-32 12-16 0,11-3 0 16,6 0 0-16,3 2 0 0,4-6 0 0,7-6 0 0,25-2 0 16,2 2-192-16,-8 3 0 0,-6 5 0 15,-7 3 192-15,-2-1 0 0,-1 3 0 0,13-3 0 16,-6 1-192-16,-14 2 0 0,-5 1 0 15,-4 3 192-15,-9 0 0 0,-9 0 0 0,-8 3 0 32,-9 2-48-32,-4-4-16 0,-4-6 0 0,9-2 0 0,-6 6-128 0,-16 6 0 0,-7 3 0 15,-5 2 192-15,-5 3 0 0,-6 4 0 0,-6 2 0 16,-5 2-192-16</inkml:trace>
  <inkml:trace contextRef="#ctx0" brushRef="#br0" timeOffset="13995.9">14467 4435 2303 0,'-11'-16'192'0,"5"7"-192"0,0 0 0 0,-2-2 0 0,0 1 352 0,-2-6 32 16,-3-7 0-16,-2 2 0 0,0 4-208 0,-6 3-48 16,-8 2 0-16,-6 3 0 0,-1 2-128 15,0 1 0-15,1 0 0 0,-1 4 240 0,-15 2 16 16,4 4 0-16,4 20 0 0,-22 14-256 15,11-14 0-15,18-6 0 0,-5 3 512 0,1 2 48 0,-1 3 16 0,-11 14 0 16,11 0-256-16,1-1-64 0,1-1 0 0,-10 26 0 16,16-12-256-16,2 7 0 0,1 3 0 15,-1 1 256-15,-2 2 0 0,-2 3 0 0,1 9 0 16,3 5-256-16,3 2 0 0,2 0 0 0,-1 20 0 16,3 2 0-16,6-4 0 0,-3 32 0 15,6-21 368-15,7-37 16 0,1 3 0 0,2 7 0 16,1 10-256-16,2 1-128 0,-1 0 128 0,2 7-128 15,-1 8 224-15,2 12-32 16,0-13 0-16,2-12 0 0,-1-1-192 0,0-15 144 16,1 5-144-16,1 0 128 0,3-2 0 0,0-1 0 0,2-2 0 0,1 1 0 15,0-1 64-15,2-3 0 0,0-5 0 0,6-7 0 16,6-5-64-16,4 5 0 0,0-4 112 16,-1-8-240-16,-1-4 144 0,0 1-144 0,0-5 128 15,-1-6 0-15,1-5 0 0,0-6 0 0,0-2 0 16,0-3 0-16,3-3 0 0,4-5 112 0,-1-5-96 0,0-1-16 15,2-1 0-15,2-6 0 0,4-7-128 0,0-3 128 16,-2-4-128-16,0-9 128 0,3-7 0 0,-3-5 0 16,0-2 0-16,-2-2 0 0,0-2 0 0,0-1 0 15,-1-1 0-15,-1-4 0 16,0-2 0-16,0-4 0 0,5-10 0 0,0 0 0 16,-1-4 112-16,-2 1 16 0,-1-2 0 0,7-17 0 15,-3 3-256-15,0-12 0 0,-4-6 0 0,-3 4 0 16,-2 6 192-16,-4 0 0 0,-3 4 0 0,-1-7 0 15,-1-11-48-15,-6 28-16 0,-4 1 0 0,0-3 0 16,2-3 0-16,-3-9 0 0,-2-5 0 0,2-13 0 16,-1 0-128-16,-3-28 0 0,0 7 0 0,3 3 192 0,-3 11 0 15,-2 12 0-15,-1 6 0 16,1 3 0-16,-3-2 0 0,-4-4 0 0,-1-8 0 0,-2 6-192 16,0 16 0-16,-6-29 0 0,-1 7 128 0,3 43 0 15,-5 6 0-15,-6-11 0 0,1 14-128 0,5 22 128 16,-3 2-128-16,-22-12 128 0,11 17-128 15,2 5 0-15,-1 3 0 0,0 0 336 0,-3 5 48 16,-6 3 0-16,2 2 0 0,2 4-208 0,2 0-48 16,2 4 0-16,-18 5 0 0,19-1-128 15,7 1 0-15,0 4-6784 16,1 0-1296-16</inkml:trace>
  <inkml:trace contextRef="#ctx0" brushRef="#br0" timeOffset="15300.2">8509 10330 2751 0,'0'0'256'0,"0"0"-256"0,0 0 0 0,0 0 0 0,0 0 256 0,4 5 0 0,1-1 192 31,2-1-256-31,2-2-48 0,2-1-16 0,2-1 0 15,1-3 0-15,3 1 0 0,1 3 0 0,3-2 0 0,1 0 112 0,2-3 16 16,0-4 0-16,2-2 0 0,3 0-64 0,5-4 0 16,5-3 0-16,11-16 0 0,-12 2 112 0,-1-7 16 15,1-2 0-15,0-2 0 0,0-3-112 0,-2-2-16 16,1-3 0-16,-1-9 0 0,1-10 0 0,3-6 0 0,5 2 0 0,-1-2 0 16,-1 1 208-16,-1-9 48 0,-3-8 0 15,-2-1 0-15,0 3-160 0,-2-2-32 0,-1 1 0 0,-3-6 0 16,-1-9 64-16,0 2 0 0,-2 4 0 0,-2-5 0 15,-3-4 0-15,1 2 0 0,-1 0 0 0,10-52 0 16,6-17-320-16,0 22 0 0,-5 15 0 16,-5 14 464-16,-5-2 48 0,-1-3 0 0,-1-19 0 0,-8 42-512 31,-2-1 0-31,-3-1 0 0,-1 3 512 0,-2 2 0 16,-2-1 0-16,-3-2 0 0,-1-2-208 0,-2-44-48 15,-3 22 0-15,-4-31 0 0,-5-40-256 0,4 64 0 0,2 52 0 16,0 0 368-16,1-4 16 0,-3-5 0 0,-4 6 0 15,-5 9-208-15,-1 5-48 16,3 3 0-16,-6-15 0 0,0-2-128 0,5 4 0 0,-1 8 0 16,-2 8 288-16,0 7 32 0,0 2 0 0,-1 1 0 15,0 0 0-15,-7-23 0 0,0-1 256 0,3 19-320 0,0 7-48 16,-1 4-16-16,1 6 0 0,0 3-192 0,-3 2 144 16,-4 2-144-16,-12-12 128 0,6 9 0 0,14 18 0 15,0-1 0-15,-9-16 0 0,0 3-128 0,4 12 0 0,-1 5 0 16,0 3 288-16,-2 6 32 0,1 6 0 0,-1-3 0 15,0 4-320-15,1 5 0 0,-1 4 0 0,-35 13-144 16,25 4 144-16,8 8 0 0,1 4 0 16,2 2 0-16,0-2 176 0,2 3-48 0,0 3 0 15,2 3-128-15,-1 3 0 0,-1 4 0 0,-13 36 0 16,-16 37 0 0,14-30 0-16,12-30 0 0,-3 6 0 0,0 11 128 0,3 15-128 0,-1-1 128 15,1-1-128-15,2-1 0 16,-1 0 0-16,-1 37 0 0,0 5 0 0,3-16 0 0,1 0 0 15,2 1 128-15,1-1 0 0,1-5 0 0,2 3 0 16,0 8-128-16,3-6 0 0,0-2 0 0,-3 38-176 16,7-44 176-16,2 1 0 0,-1-3 0 15,2-3 0-15,3 7 0 0,1 3 128 0,2 0-128 16,3-3 128-16,2-2-128 16,0 3 128-16,13 18-128 0,2-1 0 0,-4-12 0 0,1-3 0 15,2 1 0-15,1-9-128 16,1-8 0-16,1-1 0 0,-1 6 128 0,0-2 176 0,1-1-48 15,0-2 0-15,0-3-128 0,3 13 128 16,0-1 0-16,-1-4-128 16,0-7 128-16,1-9-128 0,-1-5 128 0,0-5-128 0,2-6 0 15,-1-6 0-15,0 1-176 0,0 4 176 16,2-2 0-16,1-8 128 0,11-5-128 0,2-4 0 0,-5-6 0 0,0-3 0 16,-1-4 0-16,0-1-128 15,-1-2 0-15,0-4 0 0,1-6 128 16,-2 1 0-16,0-1 0 0,-1-2 0 0</inkml:trace>
  <inkml:trace contextRef="#ctx0" brushRef="#br0" timeOffset="15372.5">8954 9990 28927 0,'13'-2'0'0,"4"-2"0"0,4-3 0 0,2-4 192 16,3-3-48-16,2-4-7936 15,0-6-1584-15</inkml:trace>
  <inkml:trace contextRef="#ctx0" brushRef="#br0" timeOffset="17661.65">8468 11010 2527 0,'0'0'224'0,"0"0"-224"0,0 0 0 0,0 0 0 16,0 0 192-16,0 0 0 0,0 0 0 0,0 0 0 16,0 0 64-16,0 0 0 0,0 0 0 0,0 0 0 15,0 0-256-15,0 0 0 0,0 0 0 0,9-5 0 16,1 1 144-16,2-3-16 0,0-1 0 0,2 0 0 15,2-1 64-15,2 0 0 0,0 0 0 0,4-3 0 16,3-1 96-16,1 0 32 0,0-2 0 0,15-3 0 16,6 0-320-16,3-3 0 0,1 3 0 15,-1-2 208-15,1 2-16 0,0 0 0 0,1-1 0 16,0 1-48-16,1-8-16 16,3-10 0-16,8 2 0 0,9 6 0 0,2 2 0 15,-4-2 0-15,19-4 0 0,7 1-128 0,-5 2 0 0,-2 3 0 16,-4-2 0-16,-4 0 128 0,-3-2-128 0,21-6 128 0,6-10-128 15,-7-5 0-15,28-14 0 0,-21 14 384 0,-37 20 64 32,3 0 0-32,1-1 0 0,8 1-208 0,6-3-48 0,-4-2 0 0,20-9 0 15,-5 4-192-15,-3 1 0 0,-3-3 0 16,-5-3 304-16,3-4 16 0,-7 4 0 0,33-10 0 16,-7 12-320-16,-44 19 160 0,0 0-160 0,4 1 128 15,-2 0 0-15,-6 2 0 0,-2 0 0 0,29-6 0 16,-23 10-128-16,-6 1 0 0,-3 2 0 15,-2-1 192-15,-2 2 0 0,-3 1 0 0,6-2 0 0,-3 2-192 0,-6 1 0 0,-3 2 0 32,9-2 192-32,-5 3 0 0,-13 1 0 0,-3 3 0 15,-2 1 48-15,-2 0 16 0,-2 0 0 0,-3 2 0 16,-2-1-256-16,-2-1 0 0,-2 0 0 0,-3 0 0 0,-3 1 144 0,0-3-144 0,0-5 128 16,-3-9-304-16</inkml:trace>
  <inkml:trace contextRef="#ctx0" brushRef="#br0" timeOffset="18480">8503 10935 3215 0,'0'0'288'0,"0"0"-288"0,0 0 0 0,0 0 0 0,0 0 160 0,0 0-32 15,0 0 0-15,0 0 0 0,10 0-128 0,1-3 128 16,-2 2-128-16,3-2 128 0,1 1 112 0,1-1 16 16,2-1 0-16,2-1 0 0,1 0-112 0,4-2-16 15,1-2 0-15,13-5 0 0,27-10-128 16,0 2 0-16,-21 5 0 0,4-2 336 0,2-2 48 0,3-5 0 0,26-21 0 15,-6-9-160-15,-17 19-32 0,9 1 0 0,22-14 0 0,1 2-192 32,-11 4 0-32,-2 1 0 0,0 0 304 0,5-8 16 0,5-11 0 0,-1 5 0 15,-4 6-320-15,-1 2 160 0,-2-1-160 0,35-12 128 16,0-2-128-16,-18 9 0 0,-3-4 0 16,-2-7 336-16,-4 3 48 0,-1 6 0 0,3 2 0 15,5 3-208-15,-4 0-48 0,-3 4 0 0,20-11 0 16,-6-4-128-16,-4-1 0 0,2-2 0 15,-9 7 336-15,-10 10 48 0,-2 3 0 0,2 2 0 0,2-3-256 0,-3 1-128 16,-5 3 128-16,19-17-128 0,-10 0 0 16,-10 0 0-16,6 0 0 0,1 8 272 0,-22 17-16 15,-1 2 0-15,1 2 0 0,-1 1 0 0,-4 3 0 16,-1 1 0-16,7 0 0 0,-2 1-256 0,-5 3 0 0,-2 2 0 16,0 3 256-16,-3 3 0 0,-5 2 0 0,-4 0 0 15,-3 2-256-15,-6 2 0 0,-4 2 0 0,-1-1-144 16,-3 1 144-16,-4-1 0 0,-1 3 0 31,-2 1 224-31,-2 1 80 0,0-2 16 0,-3 1-4880 16,0 1-976-16</inkml:trace>
  <inkml:trace contextRef="#ctx0" brushRef="#br0" timeOffset="19364.96">8301 11113 2527 0,'0'0'224'0,"0"0"-224"15,0 0 0-15,8 2 0 0,-1-2 0 0,6-2 144 16,4 1-144-16,8 0 128 0,-3 1 0 0,-6 0 0 16,1 0 0-16,2 0 0 0,5-1 64 0,1 1 0 15,2 0 0-15,2 0 0 0,2 0 0 0,4 0 0 16,3-2 0-16,2 2 0 0,5 2 0 0,6-2 0 0,9-3 0 16,1 2 0-1,0-1-64-15,0 0 0 0,2 0 0 0,1-1 0 0,1 0 0 0,8 3 0 16,9-3 0-16,0 2 0 15,-1 0 0-15,30-1 0 0,-11 2 0 0,-25 0 0 16,12-2 64-16,0 2 0 0,-2 0 0 0,0 0 0 0,0 0 0 16,1 2 0-16,8-2 0 0,6 0 0 0,-7 0-192 0,2-4 0 0,4-1 0 0,-8 0 0 15,-1 1 240-15,-3-1 16 0,-2 0 0 0,-13 0 0 16,9-2-256-16,1 0 144 0,-3 1-144 16,-1-1 128-16,-1 1 64 0,0 1 0 0,3-2 0 0,1 2 0 15,1 2 0-15,-4-2 0 0,-4 1 0 0,-3 2 0 16,-3 0-64-16,-3 2 0 0,0 0 0 0,0 0 0 15,25-1 0-15,-10 0 0 0,-28-1 0 0,-3 1 0 16,-2 0 64-16,-1-1 0 0,-3 0 0 0,0-2 0 16,-1 1 0-16,-2-3 0 0,-1 1 0 0,3-2 0 15,1 1 48-15,-1 0 16 16,-3 0 0-16,-1-1 0 0,-3 1-112 0,-3 2-16 16,-2 0 0-16,-1 0 0 0,-2 1 64 0,-1 2 0 0,-3 0 0 0,-3 1 0 15,0 0-192-15,-3 1 128 0,-3-1-128 0,-1 1 128 16,-1 2 64-16,-3 0 0 0,-1-1 0 0,0 1 0 15,-2 0-64-15,1-1 0 0,-7-2 0 0,5 5 0 16,-5-5 64-16,0 0 0 0,0 0 0 0,0 0 0 16,0 0-192-16,0 0 128 0,0 0-128 0,0 0 128 15,0 0-128-15</inkml:trace>
  <inkml:trace contextRef="#ctx0" brushRef="#br0" timeOffset="20459.5">8606 2449 2527 0,'0'0'224'0,"0"0"-224"0,5-5 0 0,3-3 0 0,0 1 192 0,-8 7 0 15,9-2 0-15,1 2 0 0,2-3-192 0,2 3 144 0,2 0-144 0,4 3 128 16,4 1-128-16,2 2 128 0,0 3-128 0,10 3 128 31,9 1-128-31,2 1 128 0,-2 1-128 0,3 0 128 16,1 1 64-16,3 2 0 0,2-2 0 0,29 5 0 15,2-5 0-15,-25-6 0 0,4 0 0 0,5-2 0 0,5 1-64 0,3-1 0 16,3-1 0-16,5-2 0 0,8-3 0 16,1 2 0-16,-1-4 0 0,41 2 0 0,-6-2 64 0,-41-2 0 15,3 0 0-15,5 0 0 0,6 1-64 0,4 0 0 16,5-6 0-16,2 2 0 0,-1 0-128 0,44-2 128 15,-12 1-128-15,-49 2 128 0,3 3 0 0,4 1 0 16,5 0 0-16,0 1 0 0,-2 0-128 0,-2 2 128 0,-3 1-128 0,-5-3 128 16,6-1-128-16,-1 0 128 0,-4 1-128 0,6 1 128 15,-5-4 0-15,1 2 0 0,0 2 0 0,-11-2 0 16,-4-3 64-16,1 2 0 0,-8 1 0 0,-3 0 0 16,-4-3-64-16,-17 2 0 0,2 1 0 0,0 1 0 15,0 0 160-15,-4 1 32 0,-3 0 0 0,-3 2 0 16,-4 2-160-16,-4 1-32 0,-2 0 0 0,3 6 0 15,-4 10-128-15,-5-4 128 0,-4-4-128 0,-2 1 128 0,-3-6-128 16</inkml:trace>
  <inkml:trace contextRef="#ctx0" brushRef="#br0" timeOffset="21217.93">8608 2414 2527 0,'0'0'224'0,"0"0"-224"0,0 0 0 0,0 0 0 0,7-3 304 0,1 3 16 15,0 1 0-15,1 3 0 0,1 0-160 0,2 3-32 16,0 1 0-16,2 2 0 0,3 3 0 0,1 3 0 0,3 2 0 0,2 3 0 16,5-2-128-16,19 14 128 0,1-2-128 0,-13-3 128 15,3 8 112-15,18 18 16 16,-2-7 0-16,-15-15 0 0,5 6-64 0,3 0 0 0,2 5 0 0,31 17 0 15,3-5-48-15,-24-19-16 0,2 6 0 0,29 28 0 16,-6 7-128-16,-22-30 128 0,13-1-128 0,32 14 128 16,-10-8 112-16,-29-18 16 0,4 2 0 0,7 1 0 15,7-1-256-15,4 5 144 0,2 8-144 0,0-1 128 16,3-3 0-16,4-4 0 0,3-1 0 0,0-1 0 16,-2-2 0-16,-1 0 0 0,-1-2 0 0,2 0 0 15,5 2 64-15,-5-1 0 0,-6 1 0 0,1 7 0 0,4 8-192 0,-2-2 128 16,-5-3-128-16,-2-2 128 0,-2 0 64 0,0-4 0 15,2-1 0-15,-1-1 0 0,-2 1-192 0,-5 2 0 16,-5 0 0-16,-4 6-176 0,-2 8 304 0,26 22 48 16,-5-15 16-16,-11-7 0 0,-11-7-64 0,-24-15 0 15,-1 0 0-15,1 5 0 0,-1 0 64 0,1 7 0 16,-2 5 0-16,2-3 0 16,4-5 0-16,-3-1 0 0,-4-8 0 0,-2 0 0 0,0-2-64 0,10 10 0 0,-10-8 0 0,-6-6 0 15,-3-3 64-15,-13-9 0 0,0 1 0 0,-2-3 0 16,-2 0 0-16,1 1 0 0,-1-6 0 0,1 0 0 15,1-1-192-15,0 0 128 0,0 1-128 0,-1-3-4416 16,-1-3-960-16</inkml:trace>
  <inkml:trace contextRef="#ctx0" brushRef="#br0" timeOffset="24255.61">8665 11243 2303 0,'0'0'0'0,"1"-8"0"0,3-7 192 0,-3 0 64 0,-2-7 0 0,1 6 0 0,1 4-64 16,2 4 0-1,1 2 0-15,1 2 0 0,0-3-48 16,3-2-16-16,1-4 0 0,1 0 0 0,2-1 0 15,1 1 0-15,3 0 0 0,1 0 0 0,2-3 112 0,6-2 16 0,5-3 0 0,10-6 0 0,0-1-256 0,-3 1 0 16,-1-4 0-16,-8 6 0 0,4-8 256 31,9-10 0-31,4-4 192 0,-2 3-256 0,0-2-48 0,1-2-16 0,3 0 0 0,5 2-128 0,-1-9 128 32,-2-6-128-32,13-21 128 0,-4 3 0 0,8-18 0 0,0 1 112 0,-6 10-96 0,1-11-16 0,2-2 112 15,-7 10-48-15,-1 2 0 16,-2-4 0-16,-1-10 0 0,0-12-48 0,1 5-16 15,-3 11 0-15,4-6 0 0,2-9 0 0,-1 1 0 16,-2 6 0-16,-1-6 0 0,0-1 64 0,-1 1 0 0,-1 1 0 0,-1 4 0 16,1-4-192-16,15-31 128 0,0 0 0 31,17-37-128-31,-5-1 128 0,5-6-128 0,6-16 128 16,-19 34-128-16,-7 20 0 0,-3 13 128 0,-18 45 0 15,3-2 0-15,0-4 0 0,2-7 64 0,-2 2 0 16,-1 3 0-16,9-27 0 0,-1-2-192 15,14-28 0-15,-6 21 0 0,-3 14 128 0,-1 3 0 16,0-5 0-16,16-30 0 0,-9 31-128 0,-14 18 128 0,1-5 0 16,-6 4-128-16,-1 8 128 0,-4 8-128 0,0 5 128 15,-3 2-128-15,4-3 0 0,5-7 0 0,14-25 0 16,-13 24 128-16,-16 35 0 0,-2 1 0 0,9-15 0 16,-1-6-128-16,-3 2 0 0,0 6 0 15,-2 9 128-15,-2 4 0 0,1 3 0 0,0 4 0 16,-2 2-128-16,1 3 128 0,-2 3-128 0,15-15 128 15,1 0-128-15,-9 2 0 0,-2 3 0 0,-1 5 192 0,-3 4 0 16,-1 8 0-16,-1 0 0 0,-1 3-192 0,-2 1 0 16,1 2 0-16,-2 3 0 0,-1 2 0 0,-2 1 0 15,0 2 0-15,2-1 0 0,-3 2 0 0,-4 6 0 16,-3 1 0-16,-2 1 0 0,-3 4 128 16,-5 6-128-16,0 0 128 0,0 0-128 0,0 0 0 0,0 0 0 15,0 0 192-15,0 0 0 0,0 0 0 0,0 0 0 16,0 0 0-16,0 0 0 0,0 0 0 0,0 0 0 15,0 0-192-15,0 0 0 0,0 0 0 16,0 0 128-16,0 0 0 0,0 0 0 0,0 0 0 16,0 0-128-16,0 8 0 0,-1 0 0 0,-2 1 0 15</inkml:trace>
  <inkml:trace contextRef="#ctx0" brushRef="#br0" timeOffset="26694.55">6307 5986 3679 0,'0'0'0'0,"0"0"144"0,-6-1-144 0,6 1 208 0,0 0-208 0,-7 0 0 0,0 0 0 0,-1 2 0 0,1 5 304 0,1 2 16 0,-1 3 0 0,3 6 0 31,2 3-112-31,0 7-16 16,2 2 0-16,2 7 0 0,0 6 64 0,2 0 0 16,1 12 0-16,2 6 0 0,1 2-64 0,1-1 0 15,0 2 0-15,1-3 0 0,2 1 64 0,0-1 0 16,-2-5 0-16,1-8 0 0,-1-11-112 0,1-7-16 0,-2-6 0 16,0-4 0-16,1-7 112 0,2-4 16 15,0-2 0-15,3-13 0 0,1-8-64 0,0-3 0 16,-1-2 0-16,1-5 0 0,-2-3 64 0,1-2 0 0,-2-2 0 15,0-2 0-15,-2 1 0 0,-1 6 0 0,-1-3 0 0,0 0 0 16,-1 3 0-16,-1-3 0 0,1 3 0 0,0 4 0 0,0 4-112 0,1 0-16 16,0 3 0-16,-1 6 0 0,-1 4-128 0,2 4 128 15,1 3-128-15,0 6 128 0,0 4-128 0,4 3 128 16,7 2-128-16,0 3 128 0,-3 0 64 0,0-1 0 16,-1 1 0-16,1-2 0 0,2-2-192 0,0-3 128 15,-2-3-128-15,0-3 128 0,0-6-128 0,1-2 128 16,-3-3-128-16,1-3 128 0,0-3 64 0,0-5 0 15,-1-3 0-15,0-3 0 0,-2-1 0 0,-1-5 0 0,0-2 0 0,5-22 0 16,-1-5 48-16,-9 21 16 0,-4 1 0 0,2-8 0 0,0 1-256 16,-4 4 0-16,-2 4 0 15,-4 1 400-15,-1 1 48 0,-3-1 0 0,-6 1 0 0,0 4-448 16,1 4 0-16,1 7 0 0,1 1 592 0,1 5 48 16,0 2 0-16,0 4 0 0,3 3-320 0,0 3-48 15,2 4-16-15,2 4 0 0,5 3-256 0,3 3 0 16,1 2 0-16,5 1 0 0</inkml:trace>
  <inkml:trace contextRef="#ctx0" brushRef="#br0" timeOffset="29070">15135 5702 3903 0,'0'0'352'0,"-7"-3"-352"0,1 2 0 0,6 1 0 15,0 0 432-15,-3 5 16 0,1 0 0 0,0 2 0 0,2 2-112 0,2 4-16 32,0 3 0-32,1 7 0 0,-1 8-96 0,2 8-32 0,2 3 160 15,-3 1-80-15,1 0-16 0,2 0 0 0,-3 3 0 16,1 10 0-16,-1-3 0 15,0-14 0-15,-2 3 0 0,0 1 64 16,-1-4 0-16,0-6 0 0,0-7 0 0,0-5-160 16,0-4-32-16,0-4 0 0,0-3 0 0,0-1 112 15,0-9 16-15,0 0 0 0,0 0 0 0,0 0 144 16,-2-11 48-16,0-10 0 0,2-4 0 0,0-1 0 0,2-3 0 0,-1-2 0 0,2 0 0 0,-1-1-256 0,2-3-64 16,3 0 0-16,2 2 0 0,2-2 112 15,2 1 16-15,3-1 0 0,0 0 0 0,-1 0-256 0,4 2 144 16,2 6-144-16,6 9 128 0,0 2-128 31,-3 4 0-31,-2 6 0 0,-1 4 384 16,-2 9 64-16,0 3 0 0,-2 5 0 0,-2-1-320 0,0 2-128 0,-4-1 128 0,-2 2-128 0,-1 0 192 0,-1 1-64 15,-5-3 0-15,1 0 0 0,-2-4 64 0,1-1 0 16,-1-2 0-16,-1 0 0 0,0-8-192 0,0 0 128 0,0 0-128 0,0 0 128 16,0 0 0-16,0 0 0 0,0-7 0 0,0 1 0 15,1-3 112-15,2-3 16 0,1-4 0 0,1-5 0 16,0-5-256-16,4 0 144 0,3 0-144 0,5-5 128 15,-1 4 112-15,0 3 16 0,1 3 0 0,3 4 0 16,0 0-256-16,0 6 0 0,1 3 0 0,0 4-160 16,-1 4 160-16,-2 4 176 0,-2 4-48 0,-2 1 0 15,0 1-128 1,3 7 128-16,3 7-128 0,-2 0 128 0,-2 1 0 0,-5 6 0 0,-1 1 112 0,-4-6-240 0,-2 0 144 16,-3-4-144-16,1 0 128 0,-2-1 64 0,0 0 0 15,-2-4 0-15,-3 0 0 0,-4 0 0 0,0-2 0 0,-2-2-10992 31</inkml:trace>
  <inkml:trace contextRef="#ctx0" brushRef="#br0" timeOffset="31713.09">2222 8427 4143 0,'5'-10'368'0,"0"-1"-368"0,-1-2 0 0,1-3 0 15,0 0 320-15,1 5 0 16,-1 4 0-16,0 1 0 0,0-1 64 0,-5 7 0 0,5 7 0 0,1 0 0 16,0 5-112-16,3 4-16 15,3 9 0-15,0 10 0 0,1 10 160 0,0 5 32 16,0 2 0-16,2 1 0 0,5 2 0 0,-2 10 0 0,-3 11 0 0,3 21 0 16,-1-5 0-16,-2-5 0 15,-2-6 0-15,-1 3 0 0,-1 4-160 0,-2-2-32 0,-3-24 0 0,1-1 0 16,-1-6 64-16,0-6 0 15,-1-6 0-15,-1-5 0 0,0-4-160 0,-2-7-32 0,1-4 0 0,1-4-4496 32,0-8-912-32</inkml:trace>
  <inkml:trace contextRef="#ctx0" brushRef="#br0" timeOffset="32061.19">2576 9219 2303 0,'17'-12'192'0,"-8"11"-192"0,0 4 0 0,2-5 0 15,1-3 352-15,1 1 32 0,0 4 0 0,0 0 0 16,0-4-112-16,1 2-16 0,0-2 0 0,1-1 0 16,-1-1 64-16,-1 1 0 0,0-1 0 0,-1-2 0 15,0-3-112-15,-1-11-16 0,0-6 160 16,-3 2 32-16,-1 1 0 0,1 1 0 0,-1 0 0 16,-2-4-112-16,-1 3-16 0,-2 5 0 0,0-1 0 0,-5 0 0 0,1 1 0 15,0-2 0-15,0 5 0 0,-1 3 64 0,0 2 0 16,3 3 0-16,0 1 0 0,0 2-160 0,0 6-32 15,0 0 0-15,0 0 0 0,0 0 208 0,6 9 48 16,1 2 0-16,1 8 0 0,0 9-112 0,4 5-16 16,1-6 0-16,1 9 0 0,-1 7 0 0,-1 4 0 15,-2-1 0-15,1 0 0 0,-2-2 64 0,0-1 0 0,-1-2 0 0,0-5 0 16,-2-4-320-16,1-4 160 16,-1-2-160-16,2-6 128 0,3-7-128 0,-1-3-176 15,0-4 48-15,1-5-6816 16</inkml:trace>
  <inkml:trace contextRef="#ctx0" brushRef="#br0" timeOffset="32837">3605 8777 4607 0,'0'0'400'0,"-5"0"-400"16,-2 0 0-16,-1-2 0 0,-2 2 544 0,-5 0 32 15,-3 0 0-15,-4 2 0 0,-3 0-64 0,0-1 0 0,1 0 0 0,-1 2 0 16,0 1-96-16,2 1-32 15,-1-1 0-15,2 4 0 0,1 3-48 0,2 5-16 0,0 2 0 0,2 2 0 32,3-1 0-32,2 7 0 15,3 8 0-15,4 2 0 0,1-4 112 0,5 3 16 0,3-3 352 0,2-2-432 0,0-3-96 16,3-2-16-16,2-7 0 0,0-6 64 0,6-2 0 0,-2-5 0 0,0-2 0 16,1-3-64-1,0-1 0-15,1-3 0 0,0-3 0 0,1-2 0 0,0-1 0 16,0-5 0-16,1-3 0 0,0-7 64 15,-1-1 0-15,-1-1 0 0,-2 2 0 0,-2 2-112 16,-2 2-16-16,-1 1 0 0,-3 3 0 0,0-2 0 16,-1 3 0-16,0 3 0 0,-1 4 0 0,-5 9 64 15,0 0 0-15,4-7 0 0,-4 7 0 0,9 4-256 16,0 5 144-16,-3 2-144 0,4 2 128 0,0 0-128 16,0 5 0-16,1 8 0 0,1 0-176 0,1-2 400 15,0-2 80-15,0-1 16 0,0 0 0 0,5 3-320 16,-2-5 160-16,-5-8-160 0,1-3 128 0,1-5-128 15,0-2 128-15,-1 2-128 0,0-6 128 0,-2-5 160 16,1-6 32-16,-1-2 0 0,0-7 0 0,0-3-160 16,-1-4-32-16,1 2 0 0,2 1 0 0,1 0-128 15,0-2 128-15,-1 0-128 0,-1-1 128 0,0 0 0 16,-3-1 0-16,-3-3 0 0,-1 2 0 0,-3 0-128 16,0-4 128-16,1-9-128 0,-4 5 128 0,-3 6 64 15,0 4 0-15,2 5 0 0,1 3 0 0,-1 0-64 0,0 6 0 0,1 9 0 0,-1 1 0 16,3 6 64-16,0 0 0 0,0 0 0 0,0 15 0 0,0 9-192 15,0 4-176-15,0 1 48 0,3 3 0 0,3 5 128 16,1-3 176-16,-1-1-48 0,4 3 0 0,1 0-128 16,2-1 0-16,2-1 0 0,2-4 0 0,1-1 0 15,1 1 0-15,2 4 0 0,1-11-176 0,2-16 176 16,-2-3 0-16,0-2 128 0,-1-2-128 0,-1-2 0 16,-1-2 0-16,-1-5 0 0,-1-2 0 0,-1 1 224 15,-2-6-32-15,1-1 0 0,-5-2 0 0,-3-2-192 0,-3-1 144 16,-3-4-144-16,0 1 128 0,-1 1-128 0,-2-2 0 15,-4-4 0-15,-3-8 0 0,-1 3 192 0,-1 0 0 16,2 8 0-16,0 1 0 0,1 2-64 0,2 6 0 0,1 6 0 16,1 2 0-16,4 10-128 0,0 0 128 0,1 14-128 0,2 4 128 0,-1 4-128 15,1 5 0-15,-1 1 0 0,4 2-176 0,1 3 176 16,1 1 0-16,0-2 128 0,0 2-128 0,0 0 128 16,0 0-128-16,1-1 128 0,1 2-128 0,2 1 128 15,1-8-128-15,0-9 128 0,0 1-128 0,1 2-128 31,3-5-112-31,3-7-16 0,3-10-12800 0</inkml:trace>
  <inkml:trace contextRef="#ctx0" brushRef="#br0" timeOffset="33227.07">5420 8029 5119 0,'0'0'0'0,"-8"0"0"0,-3 0 256 15,-2-3 48-15,-5-3 16 0,0 8 0 0,1 14 48 16,-3 0 16-16,-1 1 0 0,1 1 0 0,0-1-208 16,4-2-48-16,-1 2 0 0,3 2 0 0,2 0 160 0,2 2 32 0,-1 0 0 0,4-2 0 0,1-2-64 31,3-1 0-31,0-4 0 0,6 2 0 0,4 3 64 15,4 0 0-15,2-1 0 0,6 3 0 0,-3-4-112 0,2-2-16 0,2 0 0 16,2 0 0-16,1 0 64 0,1 4 0 0,-2 2 0 0,2-1 0 0,0-1-112 16,-2-4-16-16,-2-5 0 0,-2 1 0 0,-1 3 64 15,-1-3 0-15,-3 2 0 0,1-1 0 0,-3-3 48 0,-5-1 16 0,-1 3 0 0,-2 0 0 0,-4 1 0 16,-3-1 0-16,-3 0 0 0,1 1 0 0,-2 1 144 16,-1-2 48-16,-3 1 0 0,-1-2 0 0,-1-3-112 15,-1 0-16-15,1 2 0 0,0-2 0 0,-1-2-96 16,2-2-32-16,0-1 0 0,3-1 0 0,2 0-192 31,1-3 144-31,1-3-144 0,3-3-8384 0</inkml:trace>
  <inkml:trace contextRef="#ctx0" brushRef="#br0" timeOffset="33787.65">5905 8304 3327 0,'0'0'0'0,"0"0"0"0,0 0 192 0,-2 9 64 0,1-2 0 0,1-7 0 0,0 0-64 16,0 0 0-16,0 0 0 0,0 0 0 0,4 6 208 31,-4-6 48-31,0 0 0 0,0 0 0 0,8 0-112 16,-2-2-16-16,-1-5 0 0,1 0 0 0,-1 1-48 0,0-2-16 0,-1 0 0 0,-1 2 0 0,-1 1 160 15,-1-2 32-15,-2-5 0 0,0 2 0 0,0 2-64 31,1 8 0-31,0 0 0 0,0 0 0 0,0 0-96 16,-7 0-32-16,-2 1 0 0,1 2 0 0,0 1 0 0,0 1 0 0,-1 0 0 0,0 3 0 0,1 4-48 0,1 1-16 16,0 3 0-16,1 1 0 0,-1-1 64 15,3 3 0 1,3 2 0-16,1 2 0 0,1 7-112 0,4 3-16 0,2-3 112 0,1-7-96 16,1-2-16-16,-1-3 0 0,2-3 0 0,2-6 0 31,1-3 0-31,1-2 0 0,0-3 0 0,7-5 160 0,-2-7 32 0,-1-8 256 0,0-4-256 15,0-2-64-15,1-1 0 0,-1 0 0 0,1 0 0 16,0-1 0-16,-1-3 0 0,-1 0 0 0,-2 2-96 16,0 0-32-16,-3-1 0 0,-2-9 0 0,-1-11 160 0,-1 4 32 0,-2 7 0 0,0 2 0 0,-2-2-160 0,-3 2-32 15,-4 0 0-15,-1 0 0 0,-2 2 112 16,-2 4 16-16,-1 5 0 0,1 1 0 0,2-3-64 16,-1 3 0-16,-1 5 0 0,0 8 0 0,2 7 64 15,1 0 0-15,1-3 0 0,4 7 0 0,0 0-256 16,0 11 144-16,-2 6-144 0,4 5 128 0,2 0-128 15,1 5 0-15,1 5 0 0,1 6 0 0,1 8 192 0,1 0 0 0,3 0 0 0,2-2 0 16,2-1-64-16,-1 0 0 0,1 0 0 0,0-1 0 16,0-3-128-16,1 0 128 0,-1-6-128 0,-3 3 128 15,-1 2 64-15,1 0 0 0,0-3 0 0,-3-6 0 16,-3-11-192-16,-2 0-176 31,-1-5 48-31,-1 0-11328 0</inkml:trace>
  <inkml:trace contextRef="#ctx0" brushRef="#br0" timeOffset="33978.15">6236 8086 2815 0,'8'-4'0'0,"-1"-3"0"0,0-10 816 0,5 5 160 0,7 7 48 0,-2-2 0 0,1-2-576 0,-1-3-96 15,-1 3-32-15,0 1 0 0,-2 0-48 0,0 1-16 16,-2-1 0-16,1 3 0 0,3 2-48 0,-2 3-16 47,-2-4 0-47,-2-2-4064 0</inkml:trace>
  <inkml:trace contextRef="#ctx0" brushRef="#br0" timeOffset="37635.8">17809 1774 4367 0,'0'0'384'0,"0"0"-384"0,0 0 0 0,6 9 0 0,0 5 240 0,-1 4-48 16,0 8 0-16,-1 10 0 0,0 3 64 0,-2 8 0 15,0 2 0-15,-4 18 0 0,0 12 144 0,-2 6 48 16,-1 0 0-16,-2 7 0 0,-1 9-256 0,-1-2-64 16,-1-5 0-16,1-6 0 0,1-6 160 0,3-15 32 15,-1 5 0-15,1-5 0 0,1-7 48 0,2-5 16 16,0-8 0-16,1-4 0 0,0-9-112 0,-1-8-16 16,2-6 0-16,0-9 0 0,-1 1-256 0,0-5 160 15,1-7-160-15,0 0 128 0,-3-13-128 0,1-4-176 16,0-8 48-16,2-6 0 0,0-12 0 0,-1 9 0 15,0-3 0-15,-2 1 0 0,0 0 128 0,2 3 0 16,0-3 0-16,2 0 0 0,2 3 0 16,1 8 0-16,2 2 0 0,2 3 128 0,1 2 48 0,0 1 16 0,3 4 0 15,1 3-192-15,1 2 128 0,2 1-128 0,1 1 128 16,1 2 0-16,3 1 0 0,3 1 0 0,-1-2 0 16,0 0-128-16,1-3 128 0,-1 4-128 0,1-3 128 15,-2 0 0-15,0-1 0 0,0-1 0 0,-1-5 0 0,-4-6 64 0,0-2 0 16,0 0 0-16,-1-1 0 15,-1-1 0-15,-2-2 0 0,-3-1 0 0,-3 0 0 16,1 1 0-16,-3 1 0 0,-1-3 0 0,-1 1 0 16,-2 0 0-16,1-2 0 0,-1 4 0 0,0-1 0 0,2-1-192 0,-1 6 128 15,0 6-128-15,-1 5 128 0,0 2 0 16,-1 7 0-16,3 8 112 0,1 4-48 0,0 6 0 0,-2 6 0 0,1 7 0 16,0 5 0-16,-3 13 0 0,-2 12 0 0,0 0 0 15,-1 0 64-15,-1 2 0 16,-2 2 0-16,-1-2 0 0,1-3 0 0,0-2 0 0,1 1 0 15,1-5 0-15,0-8-256 0,3-3 144 0,2-3-144 0,2-7 128 16,-1-3 0-16,2-6 0 0,0-6 0 0,2-5-6080 31,-1-4-1216-31</inkml:trace>
  <inkml:trace contextRef="#ctx0" brushRef="#br0" timeOffset="38368.97">18895 2761 7823 0,'-11'-40'160'0,"6"25"32"0,-1 6 16 0,-4 1 48 0,-1 0-256 0,0 3 0 0,1-2 0 0,-4 3 0 15,-6-1 192-15,-1 5 0 0,-2 3 0 0,-5 1 0 16,-3 1 160-16,0 5 32 0,-2 7 0 0,1 4 0 16,-9 10 0-16,5-1 0 0,3 3 0 0,4 1 0 0,6 1 48 15,3 0 16-15,3 1 0 0,6 0 0 0,4 1-64 0,5-14 0 31,2 2 0-31,3 0 0 0,5-6-144 0,7 5-48 0,2-8 160 16,2-6-128-16,3-4-32 0,4-2 0 16,3-4 0-16,4-5 160 0,-1-2 32 0,-1-2 0 0,1-3 0 15,-1-3 0-15,-1-2 0 0,-1-3 0 0,-2-2 0 16,-1-3-112-16,-2 1-16 0,-3-1 0 0,-2 0 0 16,1 0 0-16,-3 1 0 0,-2 0 0 0,0 3 0 15,-4 4-96-15,-2 4-32 0,-3 3 0 0,-2 2 0 16,-1 3 208-16,-3 5 48 0,0 0 0 0,0 0 0 15,4 5-208-15,-1 4-48 0,0 5 0 0,0 3 0 16,3 3-128-16,-1-4 128 0,0-1-128 0,2 0 128 0,-1-1 0 0,1-1 0 16,1-3 0-1,2-1 0-15,2-6 0 16,-2-2 0-16,1-1 0 0,3-1 0 0,3-2 64 0,2-3 0 0,1-6 144 0,-2-2-160 16,-1-2-48-16,-1-2 0 0,-2-2 0 0,-1 0 0 15,0-5 0-15,0-5 0 0,0-1 0 0,0-1 112 0,-1 1 16 16,-2 0 0-16,1-3 0 0,-1-4-112 0,-1 0-16 15,-2 0 0-15,-2 2 0 0,0-3-128 0,1 1 128 16,-2 1-128-16,-2 6 128 0,-1 8 208 0,1 4 48 0,-1 4 0 0,-1 2 0 16,0 4-256-16,-1 5-128 0,1 4 128 0,-5 8-128 0,-1 7 0 0,1 5 0 31,-1 3 0-31,-1 5-128 16,-1 3 128-16,2 3 0 0,-1 2 128 0,2 3-128 0,1 3 0 15,3 2 0-15,1 3 0 0,2-2 0 0,2-4 224 0,1-4-32 16,1-7 0-16,2-1 0 0,1-5-192 0,2-4 0 0,1-4 0 0,1-5-160 15,2-3 160-15,-2-4 0 0,-2-4 0 0,1-4 0 16,0-5 0-16,1-4 176 0,1-1-48 0,0-5 0 16,1-2 0-16,-3-5 0 15,-6-6 0-15,3-11 0 0,2 4-128 0,-1 1 128 16,-2 1-128-16,-3 2 128 0,-2 4 0 0,-2 6 0 0,0 7 0 0,-1 5 0 16,-2 5-128-16,2 8 0 0,0 0 0 0,0 0-176 15,-3 8 304-15,-2 2 48 0,-2 6 16 0,2 5 0 16,1 4-192-16,0 8 0 0,0 10 0 0,0 0-176 15,-1 11 176-15,3-7 0 0,2-4 128 0,0-3-128 16,1-6 0-16,5-5 0 0,6-4 0 0,4-5-128 0,2-3 128 0,9-4 0 16,10-6 0-16,1-6-9184 0,0-2-1808 15</inkml:trace>
  <inkml:trace contextRef="#ctx0" brushRef="#br0" timeOffset="38647.83">20477 2622 4607 0,'-13'8'400'0,"6"-1"-400"16,-5 2 0-16,-2 0 0 0,-3 1 288 15,0 7-32-15,-2 9 0 0,0-1 0 0,-3 0 64 16,1-2 0-16,5-6 0 0,-1 0 0 0,0-1 0 16,3-2 0-16,5-1 0 0,5 0 0 0,7 2 48 15,2-1 16-15,1-1 0 0,3 1 0 0,2 1 0 16,1 0 0-16,1 0 0 0,1 0 0 0,0 1 48 0,-1 1 16 0,-1-3 0 0,-2 2 0 15,-3 0-160-15,-1-1-32 0,-2 0 208 0,-2-4-112 0,-4 0-32 16,-3-2 0-16,0 0 0 0,1-2 0 16,-1-5 0-16,-2 1 0 0,0-5 0 0,-5-1 0 31,3-7 0-31,1 0 0 0,1-6-7488 0</inkml:trace>
  <inkml:trace contextRef="#ctx0" brushRef="#br0" timeOffset="39137.85">20664 3050 3327 0,'0'0'0'0,"0"0"0"0,0 0 352 16,6 0 80-16,2 0 16 0,1-3 0 0,1-1 96 16,0 1 32-16,0-3 0 0,1 0 0 0,-2-1-64 15,0-1 0-15,-1 2 0 0,-2-2 0 0,-2 2-304 16,-2-1-64-16,-4-1-16 0,-2 3 0 0,-1 2 256 15,-3 0 64-15,1 0 0 0,-4 3 0 0,-1 1 0 0,-1 4 0 0,-4-1 0 0,2 5 0 16,2 1-208-16,0 4-48 0,-2-1 0 0,0 7 0 16,0 0 160-16,4 1 32 0,3-1 0 0,3-1 0 15,2 4-160-15,3 0-32 0,1 7 0 0,4-4 0 16,3-10-192-16,4-2 144 16,-2-7-144-16,5-7 128 0,2-7 160 0,4-3 32 0,3-2 0 15,2-1 0-15,2-1 48 0,-1-3 16 0,1-3 0 0,-1-3 0 0,0-1 0 0,-1-1 0 16,-1-3 0-16,-1-1 0 0,-3 0-160 0,-2-1-32 15,-2-1 0-15,0-8 0 0,0-7 64 0,-1 2 0 16,-3 1 0-16,-2 1 0 0,0 2-64 0,-1-1 0 0,-1 2 0 16,-2 3 0-1,-2 3 64-15,-1 6 0 16,-3 5 0-16,1 5 0 0,-1 4-64 0,-1 5 0 16,-1 3 0-16,1 5 0 0,0 0 0 0,-3 9 0 0,-1 6 0 0,0 5 0 15,-1 7-192-15,1 11 0 0,0 9 0 0,0 1 0 16,0-1 304-16,2 1 16 0,-1 1 0 0,2 0 0 15,-1 1-320-15,1-2 0 16,-1-6 0-16,0-2 0 0,2-2 208 0,2 1-16 0,-1 1 0 0,1-3 0 16,1-7 112-16,0-7 16 15,-1-6 0-15,2-4 0 0</inkml:trace>
  <inkml:trace contextRef="#ctx0" brushRef="#br0" timeOffset="39270.06">21221 2904 7935 0,'10'1'0'0,"7"2"0"0,6 1 144 15,2 0 48-15,0 1 0 0,0-1 0 0,-2-2 48 0,-3 1 16 16,-5 1 0-16,8-1 0 0,8 0 48 0</inkml:trace>
  <inkml:trace contextRef="#ctx0" brushRef="#br0" timeOffset="39977.94">22621 3285 2527 0,'-13'24'224'0,"10"-14"-224"0,1 0 0 0,0 0 0 0,1 0 352 0,1-1 32 16,0-2 0-16,1-1 0 0,-1-6-160 0,0 0-32 16,12 0 0-16,6-9 0 0,4-12-192 0,1-8 0 0,1-4 0 15,12-8 960 1,3-2 160-16,-8 10 32 0,3-2 0 0,1-3-576 15,-1-1-96-15,-1-1-32 0,-2-7 0 0,-1-7-144 0,-2 1-48 0,1 2 0 0,9-25 0 16,-4 7-256-16,-5 13 0 0,-3 9 0 16,-4 9 720-16,-3 8 96 0,-3 7 16 0,-3 7 0 0,-3 7-464 0,-2 8-96 15,-1 3-16-15,1 8 0 0,-2 5-96 16,1 7-32-16,-2 4 0 0,0 11 0 0,-1 11 112 0,0 17 16 16,-3-2 0-16,2-2 0 0,2-2 48 0,-1-15 16 15,0 1 0-15,1-2 0 16,0-2-112-16,0 2-16 0,1 2 0 0,-1-5 0 15,0-5 0 1,0-3 0-16,1-8 0 0,-4 0 0 0,-1-5 64 16,1-3 0-16,-1-4 0 0,-1-3 0 0,-3-3-256 0,-2 0 0 0,-1-6 0 0,-5-4 0 0,-2-8 0 15,-1-9 0-15,-3-1 0 0,-8-4 0 0,3 1 0 16,1 0 0-16,0 2-160 0,-2-2 160 0,1 3 176 16,1 2-48-16,3 3 0 0,2 4 64 0,4 6 0 0,0 1 0 15,9 1 0-15,3 5-192 0,0 0 0 0,0 0 0 16,-7 0 496-16,7 0 64 0,5 4 16 0,4-1 0 15,2 1-576-15,3-1 0 0,4 1 0 0,3 0 0 32,3-1-144-32</inkml:trace>
  <inkml:trace contextRef="#ctx0" brushRef="#br0" timeOffset="40378.66">24967 2609 8191 0,'0'0'0'0,"-14"7"0"0,-5-3 0 16,-1 2 0-16,2 2 0 0,-6 4 352 0,-4 7 80 31,-5 5 16-31,-2 1 0 0,-2-1 0 0,-4-1 0 0,-6 0 0 0,2-1 0 0,6 0-208 0,5-2-48 16,6-1 0-16,6-2 0 0,5 3-192 15,5-4 0-15,5-1 0 0,5 1 608 0,3 0 80 16,4 0 16-16,21 3 0 0,6 0-576 16,-5 0-128-16,2 0 0 0,7 8 336 0,-3-3 48 15,-7-3 0-15,-1 5 0 0,-2 5-160 0,-1 0-32 16,-2-2 0-16,-2-3 0 0,-2-2 64 0,-5-3 0 16,-3-7 0-16,-1 8 0 0,-6-2-256 0,-2-11 0 0,-6 0 0 15,-3-1 512-15,-3-2 48 0,-3-2 16 16,-2-1 0-16,-2-3-320 0,-1-3-48 0,1-2-16 0,-13-3 0 15,0-5-192-15,9-1 0 0,3-7 0 16,4-8-208-16,9 3-96 0,11-1-16 0,3 5-5280 31,2-1-1056-31</inkml:trace>
  <inkml:trace contextRef="#ctx0" brushRef="#br0" timeOffset="40675.61">25060 3189 2991 0,'0'0'256'0,"7"4"-256"0,4 0 0 0,0-1 0 15,-3 0 416-15,-1-3 32 0,0 1 0 0,1-2 0 0,0-3-448 16,1-2 0-16,-2 1 0 16,1-3 1008-16,0 1 112 0,0-5 32 0,-2 0 0 15,0-1-512-15,-1 0-112 0,-1-1-16 0,-3-2 0 0,-1 0-512 16,-1 5 0-16,-2 1 0 0,-2-1 768 0,-2 3 64 16,-2 4 0-16,-9 3 0 15,4 3-672-15,2 5-160 0,-1 2 0 0,-1 1 448 0,1 3 48 0,1 3 16 0,1 2 0 16,1 2-208-16,3 5-48 15,4 5 0-15,4-2 0 16,4-3 64-16,4-1 0 0,2-6 0 0,3 0 0 0,4-1-64 0,3-4 0 16,3-6 0-16,-1-4 0 0,1 1 0 0,-2-2 0 15,-1-5 0-15,-1-1 0 0,0 2 112 0,-3-9 16 16,-4-6 0-16,0-5 0 0,-4 2-256 0,-2 1-128 16,-5-2 128-16,-8 2-9408 15</inkml:trace>
  <inkml:trace contextRef="#ctx0" brushRef="#br0" timeOffset="40941.08">22614 2980 6207 0,'-19'5'560'0,"14"-3"-560"0,-2 1 0 0,0 0 0 31,1-2 320-31,-1 0-64 0,2 1 0 0,-1 0 0 16,-3 1-256-16</inkml:trace>
  <inkml:trace contextRef="#ctx0" brushRef="#br0" timeOffset="41093.55">22417 3193 8511 0,'0'0'192'0,"11"4"32"0,2 2 16 0,1-4 0 0,2 2-240 0,1-4 0 0,1 1 0 0,0-1 0 0,1-1-160 0</inkml:trace>
  <inkml:trace contextRef="#ctx0" brushRef="#br0" timeOffset="41687.36">25754 2581 3455 0,'0'0'304'0,"-6"-2"-304"0,-4 0 0 0,5 2 0 0,5 0 832 0,0 0 96 16,0 0 32-16,0 0 0 15,0 0-464-15,2 13-96 0,-2 4-16 0,-1 10 0 0,-2 11-144 0,-2 6-48 16,-4 3 0-16,0 4 0 0,1 4 160 0,-1 3 32 15,-1 0 0-15,0 7 0 0,3 8 0 0,1-4 0 16,4-6 0-16,3-7 0 16,4-5 0-16,2-8 0 0,2-7 0 0,0-5 0 15,-1-5-64-15,1-9 0 0,3-1 0 0,2-4 0 16,2-6-48-16,-1-2-16 16,1-4 0-16,1-2 0 0,1-4 0 0,1-3 0 0,-1-4 0 0,3-6-4912 15,-4-5-976 1</inkml:trace>
  <inkml:trace contextRef="#ctx0" brushRef="#br0" timeOffset="41823.5">25495 3030 5983 0,'0'0'528'0,"0"0"-528"16,0 0 0-16,0 0 0 0,12 3 416 0,5 0-32 0,4-2 0 0,5-1 0 31,4-3-48-31,1 1-16 0,3-2 0 0,0-1 0 16,0-2 0-16,4-1 0 0,5-1 0 0,3-1 0 15,0-2-560-15</inkml:trace>
  <inkml:trace contextRef="#ctx0" brushRef="#br0" timeOffset="42235.86">27323 2616 7359 0,'0'0'656'0,"0"0"-528"15,-10-4-128-15,3 0 0 0,7 4 288 0,-2-5 32 16,-7 0 0-16,-7 1 0 0,-7 2-112 0,-4 0-16 0,-9 2 0 0,-1 2 0 0,1 4 112 0,6-1 16 16,-1 3 0-16,-2 3 0 0,0 0-64 0,1 6 0 15,-2 6 0-15,3 1 0 0,3-2 64 0,5-1 0 16,2-2 0-16,1 5 0 0,9-3 96 0,4-1 32 16,3-1 0-16,7 0 0 0,6 1-208 0,3-1-48 15,-1-3 0-15,5 1 0 0,2 0-48 0,3 2-16 16,1-2 0-16,2 3 0 0,1-3 160 0,-2 2 32 15,-1 1 0-15,6 3 0 0,-5-3-160 0,-3-3-32 0,-6-4 0 0,-1 1 0 16,-1 2 208 0,-4-3 48-16,-3-3 0 0,-3 5 0 15,-2 3-112-15,-3 0-16 16,-7-3 0-16,-1-4 0 0,-4-1 0 0,-3-4 0 0,-4 1 0 0,-7-5 0 0,1 2 112 0,-4-10 16 16,0-7 0-16,-1 1 0 0,0 1-64 0,2 4 0 15,6-1 0-15,2 3 0 0,1-2 0 0,0 0 0 16,-1 4 0-16,6-4 0 0,8 1 0 0,4-2 0 15,0 2 0-15,5 1 0 0,4 0-512 0,5-1-96 0,4-1-32 0,4-1-6848 32,4 2-1392-32</inkml:trace>
  <inkml:trace contextRef="#ctx0" brushRef="#br0" timeOffset="42567.46">28456 2688 3839 0,'0'0'0'0,"0"0"0"16,0 0 560-16,-6-2 112 0,-5 1 32 0,-3 1 0 16,-4 0-112-16,1 3-16 0,-3 2 0 0,-3 5 0 15,-5 7-192-15,-3 1-64 0,-5-3 0 0,2 3 0 16,2 3 64-16,1 1 0 0,-2 1 0 0,2 2 0 0,0 0-112 0,2 1-16 15,3 1 0-15,4 0 0 0,4 0 112 0,2 0 16 16,3-1 0-16,3 7 0 0,6-3 48 0,4 3 16 16,2 3 0-16,7-6 0 0,3-9-160 0,4-2-32 0,3-2 0 0,4-1 0 15,1-3 64-15,2-2 0 0,0-2 0 0,3-4 0 16,9-5 0-16,0-1 0 0,0-2 0 0,-5-2 0 16,-3-2 0-16,-2-6 0 0,-3-8 0 0,-5 3 0 15,-3 2-464-15</inkml:trace>
  <inkml:trace contextRef="#ctx0" brushRef="#br0" timeOffset="42770.89">27666 3501 5759 0,'0'0'512'0,"8"5"-512"0,0-1 0 0,6 0 0 15,10 0 400-15,0-1-16 0,2-1 0 0,3 0 0 16,2 0 64-16,2-2 0 0,1 0 0 0,8 0 0 15,-2 0-64-15,0 0 0 0,0 0 0 0,-1-2 0 16,0-1 0-16,-1 2 0 16,-2-5 0-16,2 2 0 0,-2 1 0 0,-2-1 0 15,-9 0 0-15,1 1 0 0,-1-2 0 0,0 0 0 0,0 0 0 0,-2 1-4432 16,-2-4-896-16</inkml:trace>
  <inkml:trace contextRef="#ctx0" brushRef="#br0" timeOffset="43144.67">29382 2616 5519 0,'0'0'496'0,"0"0"-496"0,0 0 0 0,6-5 0 0,4 1 656 0,-3 2 48 16,-7 2 0-16,0 0 0 0,0 0-416 0,4 11-80 15,-4 4-16-15,-1 13 0 0,-2 8 160 0,-2 3 32 16,-1-5 0-16,-2 5 0 0,0 3 48 0,1 3 16 15,1 1 0-15,-1 0 0 16,1 2-112-16,2 4-16 0,1 7 0 0,5-1 0 0,3-8 160 16,3-1 32-16,1-5 0 0,4-5 0 0,3-6-112 0,2-6-16 15,1-4 0-15,2-4 0 0,7-4-96 0,-2-6-32 16,-5-6 0-16,-1-6 0 0,1-3 208 0,0-6 48 16,0-3 0-1,0-8 0-15,0-3-64 0,-2-5 0 0,-1-11 0 0,7-15 0 0,-3 1-192 0,-2 2-64 16,-3 1 0-16,1-3 0 0,0-1 208 0,2-9 48 15,-6 9 0-15,3-3 0 0,2 1 48 0,-1 5 16 16,-3 5 0-16,-3 8 0 0,-3 6-256 0,-4 6-64 16,-3 5 0-16,-2-2 0 0,-2 5 112 0,-7 6 16 0,-5 6 0 0,-3 2 0 15,-1 2-464-15,-6 4-96 0,-4 1-16 0,-4 0-7424 16,-2-2-1504-16</inkml:trace>
  <inkml:trace contextRef="#ctx0" brushRef="#br0" timeOffset="44021.25">8397 707 3679 0,'-1'-10'320'0,"0"-1"-320"0,-1 2 0 0,1 3 0 0,1 6 576 0,0 0 64 15,0 0 0-15,0 0 0 16,0 0-112-16,8 8-16 0,1 6 0 0,3 5 0 0,3 6-256 0,2 6-48 31,2 7-16-31,8 21 0 0,-1-2 208 0,-8-10 48 16,1 12 0-16,-1 1 0 0,0-3-112 0,0-2-16 0,1-2 0 0,7 14 0 15,-2-15 112-15,-1-8 16 0,-5-7 0 0,-5-18 0 16,1-4-64-16,-3-6 0 0,-2-3 0 0,1-2 0 16,1-2-96-16,0-4-32 0,1-2 0 0,4-1 0 15,2 0 208-15,0-8 48 0,0-3 0 0,1-5 0 16,0-2-64-16,1-7 0 0,-2-3 0 0,2-7 0 15,-1-8-96-15,-1-3-32 0,-1 1 0 0,0-2 0 0,-1 3-144 0,0-1-48 16,-2 3 0-16,0 7 0 0,-1 1 160 0,-1 7 32 16,-2 5 0-16,0 6 0 0,-3 4-112 0,0 7-16 15,-1 1 0-15,0 6 0 0,-6 3-192 0,5 5 144 16,0 4-144-16,-1 4-6528 16,0 3-1376-16</inkml:trace>
  <inkml:trace contextRef="#ctx0" brushRef="#br0" timeOffset="44714.14">13551 480 3679 0,'0'0'320'0,"0"0"-320"16,-1 9 0-16,-1 3 0 0,0 3 320 0,-1 9 0 15,-1 14 0-15,0 5 0 0,0 0-144 0,0 3-48 16,0 3 0-16,1 5 0 16,-1 3 208-16,0 11 48 0,-1 10 0 0,1 2 0 15,2-5-160-15,4-3-32 0,0-5 0 0,5-4 0 0,2-7 0 0,4-10 0 16,4-8 0-16,12 14 0 0,2-2 160 0,-4-35 32 15,8-15 0-15,4-4 0 0,2-2-64 0,1-2 0 16,-1-1 0-16,1-4 0 0,0-4 112 0,0-1 16 16,-2-2 0-16,0-5 0 0,1 1-64 0,-3-5 0 15,-2-1 0-15,1-3 0 0,-1-3 0 0,-3-7 0 16,-6-9 0-16,-3 1 0 0,-4 4 0 0,-4 1 0 16,-4 3 0-16,-4 1 0 0,-5 3 112 0,-1 4 16 15,-4 5 0-15,0 5 0 0,-2 5-208 0,0 5-48 0,-2 5 0 0,-1 3 0 16,0 3 0-16,0 4 0 0,-2 3 0 15,-4 3 0-15,-4 5-256 0,2 2-144 0,3 6 16 0,-2 1-5744 16,-3-3-1136-16</inkml:trace>
  <inkml:trace contextRef="#ctx0" brushRef="#br0" timeOffset="47209.31">29375 2565 3215 0,'-6'0'288'0,"6"0"-288"16,0 0 0-16,0 0 0 16,0 0 368-16,0 0 16 0,0 0 0 0,0 0 0 15,0 0 256-15,0 0 48 0,-5 1 16 0,5-1 0 16,0 0-208-16,0 0-48 0,0 0 0 0,0 0 0 0,-4 4 112 0,0 0 16 15,0 1 0-15,0-1 0 0,1 3-64 0,1 1 0 16,-2 1 0-16,0 2 0 0,-3 2-96 0,1 8-32 0,-2 4 0 0,3 2 0 16,4 2 0-16,2 1 0 0,0 1 0 0,-1 6 0 15,-2-1 0-15,3 5 0 16,5-1 0-16,2 3 0 0,0 0 0 0,0 6 0 0,0 5 0 0,-1 2 0 16,1-1 64-16,-2-1 0 0,-4-1 0 0,2 1 0 15,1-2-256-15,-2 4-64 0,-3 5 0 0,1-2 0 0,2 12 208 16,-1-9 48-16,-2-6 0 0,-1-5 0 0,-2-6-64 15,1-6 0-15,1-5 0 0,1-5 0 0,0-7 0 0,3-4 0 16,4-3 0-16,-4-8 0 0,-3-7-96 0,0 0-32 16,0 0 0-16,0 0 0 0,5-2 64 0,3-7 0 15,1-2 0-15,4-12 0 0,0-6 96 0,0-3 32 16,-1-6 0-16,1-8 0 0,0-10-112 0,-3-3-16 16,-5 2 0-16,7 1 0 0,9-1 64 0,0-3 0 0,-2-3 0 0,0-10 0 31,-5-9-320-31,7 8 160 0,10 2-160 0,2 1 128 0,-1 1 112 0,-4 11 16 15,0-6 0-15,4 4 0 0,2 1-64 0,-1 5 0 16,0 4 0-16,-3 6 0 0,-3 3 64 0,-2 6 0 16,-4 3 0-16,-1 4 0 0,-3 4-112 0,-3 3-16 15,-4 3 0-15,-1 4 0 0,-2 6-128 0,-2-1 128 16,-2 3-128-16,-1 2 128 0,1 1 0 0,-3 4 0 16,0 0 0-16,0 0 0 0,0 0-128 0,0 0 128 15,-5 3-128-15,-2-1 128 0,-2 5-128 0,0 2 0 0,0 3 0 0,-2 0-9792 31,1 1-2000-31</inkml:trace>
  <inkml:trace contextRef="#ctx0" brushRef="#br0" timeOffset="48475.43">19243 4535 3679 0,'0'0'320'0,"4"-5"-320"0,0 1 0 0,-4 4 0 0,0 0 432 0,0 0 16 16,0 0 0-16,-6-3 0 0,-4-1 96 0,0 2 32 15,-1-1 0-15,-6 2 0 0,-9-1-112 0,-3 2-16 16,-1 2 0-16,-2 0 0 0,-2 1-192 0,-2 1-64 16,-2 0 0-16,0 2 0 0,0 3 160 0,0-1 32 15,0 1 0-15,2 2 0 0,2 1-64 0,1 1 0 16,3 1 0-16,4 0 0 16,4-1 64-16,5 2 0 0,4-1 0 0,5 2 0 15,5-2-112-15,4 0-16 0,5 1 0 0,5 0 0 0,2 1-256 0,4 0 160 16,2-2-160-16,3 4 128 0,2 6 64 0,1-2 0 15,1-4 0-15,-1-2 0 0,-2 2 48 0,-1 0 16 16,-1 0 0-16,-1-1 0 0,-1-1-64 0,-3 2 0 0,-3 2 160 16,-3-4-176-16,-2-2-48 15,-4-1 0-15,-3 0 0 0,-5 0 64 0,-2-1 0 0,-2-2 0 16,-8 1 0-16,-4 2 96 0,-1-4 32 0,0 1 0 16,1-1 0-16,1-2-160 0,-2-3-32 0,-3 0 0 15,1-3 0-15,-2 4 0 0,7-5 0 0,-2 0 0 0,1 0 0 16,-2-5 0-16,4 4 0 0,5-2 0 0,6 0-6208 31,6 3-1232-31</inkml:trace>
  <inkml:trace contextRef="#ctx0" brushRef="#br0" timeOffset="48609.19">19279 5069 3903 0,'0'0'352'0,"0"0"-352"0,0 0 0 0,0 0 0 15,0 0 480-15,-6 4 32 0,-15-2 0 0,9-2 0 16,12 0-512-16,4-4 0 0,-4-4 0 0,0 0-1712 16,-1 2-272-16</inkml:trace>
  <inkml:trace contextRef="#ctx0" brushRef="#br0" timeOffset="48834.55">19467 4470 3455 0,'0'0'304'0,"0"0"-304"0,-5 2 0 0,5-2 0 15,1 7 368-15,2 2 16 0,-1 1 0 0,0 3 0 16,-4 3 96-16,0 5 32 16,-1 1 0-16,-3 4 0 0,-6 2-64 0,3 2 0 15,4 2 0-15,-1 6 0 0,0 4-256 0,1-1-48 0,-1 1-16 0,1 0 0 16,0 0 208-16,2-5 48 0,2-1 0 0,1-5 0 16,1-4 144-16,2-5 48 0,1-3 0 0,1 4 0 15,-4-5-256-15,6-3-64 0,6-5 0 0,0-7 0 16,-1-3-96-16,-4-3-32 0,-6-3 0 0,5-1-4096 31,7 1-816-31</inkml:trace>
  <inkml:trace contextRef="#ctx0" brushRef="#br0" timeOffset="48975.07">19397 4904 7823 0,'0'0'160'0,"0"0"32"0,0 0 16 0,5-1 48 0,1 1-256 0,0-7 0 0,-4-7 0 0,6 1 0 0,5 1 144 0,1 0-16 15,1-1 0-15,2 4-2512 16,1-1-512-16</inkml:trace>
  <inkml:trace contextRef="#ctx0" brushRef="#br0" timeOffset="49095.1">19989 4939 7135 0,'0'0'144'0,"0"0"48"0,0 0 0 0,4 7 16 0,5-1-208 0,1 1 0 0,0-2 0 0,1-3 0 0,1 1 256 0</inkml:trace>
  <inkml:trace contextRef="#ctx0" brushRef="#br0" timeOffset="50547.34">22231 4621 5519 0,'0'0'0'0,"0"0"224"0,0 0-64 0,0 0 32 0,8-4-192 0,-8 4 0 0,-12 0 0 0,6 0 0 0,6 0 640 0,0 0 112 16,0 0 16-16,2 5 0 0,-1 3-320 0,2 4-48 15,0 5-16-15,-1 2 0 0,1 3-144 0,-2 11-48 16,-1 9 0-16,0 3 0 0,-1 1 256 0,-4 1 64 15,-4 1 0-15,-1 3 0 0,1-4-64 0,1 0 0 16,-1-3 0-16,0 5 0 0,-3 5 64 0,2-7 0 0,2-10 0 16,2-7 0-16,-2 0-208 0,3-8-48 15,-1-5 0-15,3 0 0 0,-1-4 112 0,-2 0 16 0,3-5 0 16,3-8 0-16,0 0-256 0,0 0-128 0,0-8 128 0,-2-1-5488 31,0 0-1088-31</inkml:trace>
  <inkml:trace contextRef="#ctx0" brushRef="#br0" timeOffset="50794.94">22309 4787 3455 0,'0'0'304'0,"0"0"-304"0,-6 0 0 0,6 0 0 16,4-6 576-16,3 5 48 0,4 2 16 0,1-2 0 0,-1-4-320 16,4 0-48-16,4-1-16 0,3 1 0 15,2 0 208-15,1 1 48 0,1-1 0 0,1 0 0 0,2-2 0 16,-1 1 0-16,0-2 0 0,0 1 0 0,4 2-64 15,0-2 0-15,1 1 0 0,1-1 0 0,0 2 112 0,-2 0 16 0,0 0 0 0,-5 0 0 16,-4-1-256-16,-2 2-64 0,-4 2 0 0,0-1 0 16,-4-1 112-16,-2 2 16 0,-11 2 0 0,0 0 0 15,0 0-64-15,0 0 0 16,0 0 0-16,0 0 0 0,0 0-320 0,-4-3 0 0,-1 1 0 16,1-1-5120-1,0 0-1088-15</inkml:trace>
  <inkml:trace contextRef="#ctx0" brushRef="#br0" timeOffset="51131.18">23627 4372 3903 0,'0'0'352'0,"0"0"-352"0,0 0 0 0,-5 1 0 0,-3 2 432 0,-4 3 16 15,-3-2 0-15,-5 5 0 0,-2 3-64 0,-4 2 0 16,-5 2 0-16,-2 4 0 16,1 2 112-16,-1 4 16 0,-1 5 0 0,2 3 0 0,-1 3-112 0,2 7-16 15,-1 8 0-15,2 3 0 16,3 0 112-16,1 2 16 0,1 6 0 0,4-5 0 0,3 1-64 0,4 2 0 16,2 6 0-16,5-6 0 0,5 0-96 0,2-6-32 15,2-4 0-15,6-4 0 0,4-4 160 0,4-7 32 0,1-6 0 0,1 0 0 16,3-4-256-16,1-2-64 15,1-10 0-15,2-3 0 16,6-2 64-16,1-3 0 0,-8-3 0 0,5-3 0 0,4-7-464 0,-2-2-96 16,-1-3-16-16,-1-1-4864 15,-1-1-992-15</inkml:trace>
  <inkml:trace contextRef="#ctx0" brushRef="#br0" timeOffset="51556.49">24024 4671 7135 0,'-12'-10'144'0,"12"10"48"0,0 0 0 0,0 0 16 0,0 0-208 0,0 0 0 0,-9 3 0 0,-3-2 0 0,-4 2 144 0,-3 3-16 0,-5 5 0 0,-2 1 0 16,-1-1 112-16,-2 5 16 15,-1 4 0-15,-2 6 0 16,-6 6-64-16,8-1 0 0,9-3 0 0,4-2 0 0,1 0 160 15,2 0 32-15,2-2 0 0,4 0 0 16,5 1 96-16,1-3 32 0,4-4 0 0,3 1 0 16,3-1-256-16,3-2-64 0,2-6 0 0,4 3 0 0,3 0 64 0,7-2 0 0,3 2 192 15,0 0-192-15,2-2-64 0,1 1 0 16,1 1 0-16,-2-4 64 0,-1 2 0 0,-1-1 0 0,-3 1 0 16,-2 0-64-16,-3 4 0 0,-2-5 0 0,-3 7 0 15,-3 8 112-15,-2-3 16 0,-3-4 0 0,-1-5 0 16,-3-1-160-16,-1 0-32 15,-3-3 0-15,-3 0 0 16,-4 0 160-16,-1 0 32 0,-4 0 0 0,-2-1 0 16,-4-3 0-16,-2 3 0 0,-6-1 0 0,-4-1 0 15,-2 1-320-15,1-5 160 0,4 2-160 0,0-2 128 0,0-4 208 0,1 0 48 16,0-2 0-16,2 0 0 0,2 1-112 0,1-2-16 16,3 1 0-16,3 0 0 0,3-1-256 0,2-2 0 15,1 1 0-15,2-2-6800 16,2 0-1264-16</inkml:trace>
  <inkml:trace contextRef="#ctx0" brushRef="#br0" timeOffset="51893.9">24721 4541 7135 0,'11'11'640'0,"-5"-5"-512"0,3 4-128 0,2 1 0 0,0 2 224 16,1 4 32-16,-2 3 0 0,1 1 0 15,-1 2-112-15,-1 7-16 0,1 7 0 0,-1 12 0 0,-3 1 368 0,-1 1 64 16,-2-14 16-16,-2 5 0 0,-1 2-64 0,-2 2 0 16,-3 1 0-16,-3 6 0 0,-1 9-48 0,-1-5-16 0,1-7 0 0,-1-3 0 15,-2-4 64-15,-2-3 0 0,-2-2 0 0,-2-2 0 16,-2-3-64-16,0-3 0 15,-1-4 0-15,-1-3 0 0,1-2-48 0,-3-1-16 16,-3-2 0-16,-1-4 0 0,0-2-48 0,4-3-16 16,7-4 0-16,3-2 0 0,1-3-192 0,1-1-128 0,0-1 128 0,3-3-6096 31,2-4-1216-31</inkml:trace>
  <inkml:trace contextRef="#ctx0" brushRef="#br0" timeOffset="52605.36">25335 4380 3215 0,'0'0'288'0,"0"0"-288"0,0 0 0 0,0 0 0 16,0 0 624-16,0 0 64 0,0 0 16 0,0 0 0 15,0 0-64-15,1 9 0 0,-1 4 0 0,-1 4 0 16,0 5-192-16,-2 5-64 0,-1 3 0 0,2 7 0 16,0 6 112-16,1 6 16 0,0 11 0 0,-2 4 0 15,-1 2-64-15,2 1 0 0,-2 4 0 0,0 7 0 16,-3 11 112-16,0-2 16 0,-3-1 0 0,1-1 0 16,0-3-64-16,0-1 0 15,-1-3 0-15,-1 22 0 0,5-20-96 0,-1-6-32 0,1-7 0 0,0-6 0 16,2-5 64-16,1-3 0 15,-1-6 0-15,1-8 0 0,2-9-160 16,-2-3-32-16,-1 1 0 0,2-3 0 0,-1-9 64 16,0-5 0-16,1-2 0 0,2-9 0 0,0 0-320 0,-7-6-256 0,-2-6 64 0,0-3-6192 15,1-8-1232-15</inkml:trace>
  <inkml:trace contextRef="#ctx0" brushRef="#br0" timeOffset="53154.87">21942 4407 5983 0,'-11'-8'128'0,"11"8"16"0,0 0 16 0,-5 2 32 0,-2 2-192 0,7-4 0 0,0 0 0 0,2 6 0 0,-4 2 448 0,-2 2 48 16,-3 5 16-16,3 4 0 0,5 6-208 0,0 5-48 16,-1 4 0-16,-1 8 0 0,-2 6 256 0,0 10 64 15,-1 6 0-15,-2 4 0 0,0 3-160 0,-3-1-32 16,-6 6 0-16,-3 4 0 0,-3 12 256 0,-1-2 64 15,0 0 0-15,1 0 0 0,-1-1-320 16,1-2-48-16,0-9-16 0,3-5 0 0,1-4 0 0,1-8 0 0,1-6 0 0,-2 6 0 16,4-9 112-1,2-9 16-15,5-15 0 0,1-4 0 0,1-3-112 16,1-8-16-16,3-2 256 0,1-1-576 31,3-3-192-31,-4-7 0 0,9-5-8416 0</inkml:trace>
  <inkml:trace contextRef="#ctx0" brushRef="#br0" timeOffset="53806.76">27435 4807 4607 0,'0'0'400'0,"0"0"-400"0,-2 13 0 0,-6 0 0 16,-5-2 496-16,-1-1 16 0,-1 2 0 0,0 0 0 15,-4 0 0-15,-4 2 0 16,-4 3 0-16,-5 1 0 0,0 2-160 0,-5-1-32 0,-2 2 0 0,-12 5 0 0,2-1 64 0,-1-2 0 15,-1 0 0-15,2-3 0 0,-2 3 0 16,0-1 0-16,-2 0 0 0,4-3 0 0,6 0-64 0,12-8 0 16,0 4 0-16,3-2 0 0,5-3 0 0,2 5 0 15,3 5 0-15,5 0 0 0,5-6-48 0,1 3-16 16,3-2 0-16,7-4 0 0,5 0 0 0,4-1 0 16,2 1 0-16,8-1 0 0,8 2 64 0,4-2 0 15,0-1 0-15,8 3 0 0,7 1 96 0,1 3 32 0,-3-3 0 0,0 1 0 16,-2 2-208-16,1-2-48 0,-2-1 0 0,3 0 0 15,3 0-48 1,-3 0-16-16,-7-1 0 0,-2 0 0 0,-4-2 112 0,-9 2 16 16,-12-2 0-16,2 1 0 0,7-5-112 0,-5 1-16 15,-6-1 0-15,-3-3 0 0,-8-3 256 0,0 0 64 16,0 0 0-16,0 0 0 0,0 0-256 0,0 0-64 16,0 0 0-16,0 0 0 0,0 0-352 0,-6-3-80 15,-1-6-16-15,3 0-6512 16,6-3-1296-16</inkml:trace>
  <inkml:trace contextRef="#ctx0" brushRef="#br0" timeOffset="54128.31">28371 4513 6207 0,'7'18'560'0,"-3"-5"-560"0,0 4 0 0,2 6 0 0,2 4 512 15,-1 5 0-15,-3 6 0 16,-2 9 0-16,0 12-192 0,-2 2-64 0,-2 3 0 0,0 1 0 16,-4 1 256-1,-3 5 64-15,-2 4 0 0,0-12 0 0,1 3 0 0,-2 2 0 0,-1 1 0 0,0-2 0 0,1-5-64 16,0 2 0-16,1-1 0 0,0-3 0 0,2-7 64 15,1-3 0-15,2-7 0 0,1-7 0 0,1-6-160 0,-2-2-32 16,0-6 0-16,2-4 0 0,1-4-48 0,2-3-16 16,1-5 0-16,0-6 0 0,0 0-144 0,0 0-48 15,0 0 0-15,1-6-6000 0,3-6-1200 16</inkml:trace>
  <inkml:trace contextRef="#ctx0" brushRef="#br0" timeOffset="54603.31">29574 4991 6447 0,'-10'-12'576'0,"4"9"-576"0,-6-3 0 0,4 1 0 0,4 0 576 16,-5-2 0-16,-8 1 0 15,-9-1 0-15,-9 1-576 16,-1 1 0-16,-2 2 0 0,-1 3 0 0,-2 1 416 0,9 5-32 0,-4 0 0 0,0 2 0 0,-2 2 0 31,2 2 0-31,0 1 0 0,3-1 0 0,-1 1 0 16,5 0 0-16,5 0 0 0,-3 5 0 0,5-1-48 15,9 0-16-15,8-4 0 0,6-1 0 0,4 1-48 0,7 1-16 0,4 1 0 0,11 4 0 0,-4-2-256 16,0 3 0-16,7-5 0 0,5 1 368 0,0 3 16 16,-1 6 0-16,-2 0 0 0,1-3-112 31,11 4-16-31,2-2 0 0,-3-1 0 0,-4 2 0 0,-4-3 0 0,-5-2 0 15,0 2 0-15,-5-1-256 0,-8-4 0 0,-4-3 0 0,-4-1 416 0,-4-1 32 16,-5-4 0-16,-5 1 0 16,-7 0-320-16,1-1-128 15,0-2 128-15,-2 1-128 0</inkml:trace>
  <inkml:trace contextRef="#ctx0" brushRef="#br0" timeOffset="54666.41">29184 5630 22799 0,'-22'-8'2032'0,"10"4"-1632"16,-5 0-400-16,0 2 0 0,3-2 336 15,-1 1-16-15,0-3 0 0,2 1 0 0</inkml:trace>
  <inkml:trace contextRef="#ctx0" brushRef="#br0" timeOffset="54723.72">29013 5517 25343 0,'10'-13'2240'0,"-2"7"-1792"0,3-3-448 0,0 0-11168 16</inkml:trace>
  <inkml:trace contextRef="#ctx0" brushRef="#br0" timeOffset="55026.12">30130 4704 7599 0,'0'0'672'0,"0"0"-544"0,0 0-128 0,9 3 0 15,2 0 0-15,-3 3 0 0,-2 5 0 16,-3 3 752-16,1 7 112 0,3 7 32 0,-3 6 0 16,-4 16-416-16,2-1-80 0,2 4-16 0,-10 22 0 15,0 6-384-15,2-3 0 0,3-5 0 16,3 2 960-16,0-2 96 0,-5-2 32 0,-9 21 0 15,4-23-880-15,6 0-208 0,2-3 0 16,1-5 864-16,2-3 128 0,-1-9 32 0,2-4 0 16,-1-5-464-16,1-3-96 0,-2-6-16 0,1-4 0 15,-2-5-96-15,-1-5-32 16,0-4 0-16,0-3 0 0</inkml:trace>
  <inkml:trace contextRef="#ctx0" brushRef="#br0" timeOffset="61907.75">7529 4253 2527 0,'0'0'224'0,"6"-4"-224"0,-2-1 0 0,-4 5 0 15,6-5 400-15,-6 5 48 0,0 0 0 0,0 0 0 16,0 0 0-16,0 0 0 0,0 0 0 0,0 0 0 15,0 0 256-15,-6-3 48 0,-3 1 16 0,-1 2 0 0,-3 2-320 0,-4 0-48 16,-4 0-16-16,-1 3 0 0,-3 3 0 0,-1 7 0 16,-4 8 0-16,-5 2 0 0,-4-6-48 0,0 2-16 0,1 0 0 0,3 0 0 15,1 0 112-15,2 0 16 0,1-2 0 0,4 1 0 16,3-1-64-16,3 1 0 0,3-3 0 0,4-1 0 31,5-2-192-31,2-1-64 0,2 0 0 0,4-1 0 0,2-1 160 0,4-1 32 0,3 0 0 0,2 0 0 16,3 3-112-16,3-2-16 0,2-1 0 0,2 2 0 15,1-2 0-15,2 2 0 0,1 1 0 0,4 0 0 16,8 0 0-16,-1 0 0 0,-3-1 0 0,0 5 0 16,-2 7 0-16,-2-4 0 0,-3-4 0 0,-4 0 0 15,-3 1 0-15,-2 0 0 0,-4-4 0 0,-3-2 0 16,-3 1-192-16,-2-3 144 0,-4 2-144 0,-2 6 128 16,-4-2 64-16,-2-4 0 0,-3-1 0 0,-4 1 0 15,-3-1 96-15,-7 2 32 16,-6-2 0-16,-1 1 0 0,-1-1 0 0,0-1 0 0,-1-2 0 0,2-1 0 15,-2 1 0-15,1-1 0 16,1-1 0-16,-1 1 0 0,2-5 0 0,2 1 0 0,2 1 0 0,2-3 0 16,3 1-160-16,1 2-32 0,3 0 0 0,2-1 0 15,4 2 0-15,3-3 0 0,1 1 0 16,8-2 0-16,0 0-128 0,0 0-272 0,0 0 64 0,12 6 16 16</inkml:trace>
  <inkml:trace contextRef="#ctx0" brushRef="#br0" timeOffset="62722.96">15218 4502 3215 0,'0'0'288'0,"0"0"-288"15,0 0 0-15,0 0 0 0,0 0 416 0,0 0 32 0,0 0 0 0,0 0 0 16,7 9 144-16,-1-1 48 16,0 0 0-16,-3 4 0 0,1 3-368 0,0 2-64 0,0 6-16 0,-1 1 0 15,-2 5 112-15,-1 5 16 0,-3 6 0 0,-2 1 0 16,-1-2 144-16,-3 0 48 0,-3 1 0 0,1 0 0 16,2-4-64-16,0-2 0 0,-3-3 0 0,2-2 0 15,2-4-144-15,2-2-48 0,-1-5 0 0,1 2 0 0,0-8 112 0,4-5 16 16,-1 0 0-16,3-7 0 0,0 0-208 15,0 0-48-15,0-7 0 0,2-2-4560 16,1 0-928 0</inkml:trace>
  <inkml:trace contextRef="#ctx0" brushRef="#br0" timeOffset="62964.93">15293 4526 3679 0,'0'0'320'0,"7"-3"-320"0,0 1 0 0,3-1 0 0,2-1 576 0,2-1 64 0,3 1 0 0,2-1 0 0,0 3-208 0,1-3-48 16,-1-1 0-16,2 0 0 0,0 3-96 0,0 0-32 16,0-4 0-16,1 1 0 0,0 3 208 0,0 1 48 15,0-4 0-15,6-1 0 16,-2-2-160-16,-1 1-32 0,-2 2 0 0,-2 0 0 0,-1-3 112 0,-4 1 16 16,-4 3 0-16,0 1 0 0,-3 1 0 15,-1 1 0-15,-2-2 0 0,0 1 0 0,-6 3-160 31,0 0-32-31,0 0 0 0,0 0 0 0,0 0 0 0,0 0 0 0,0 0 0 0,0 0 0 0,-8 1-512 0</inkml:trace>
  <inkml:trace contextRef="#ctx0" brushRef="#br0" timeOffset="63405.58">16325 4167 3215 0,'0'0'288'0,"0"0"-288"0,-5 2 0 0,5-2 0 15,0 0 576-15,-7 3 48 0,-2 1 16 0,-1 2 0 16,-3 0-112-16,-3 6-16 0,-1 0 0 0,-2 8 0 16,-2 9-144-16,-1 4-48 0,-2-1 0 0,-1 5 0 31,1 3 112-31,-6 16 16 15,0 4 352-15,4-1-288 16,0 6-48-16,-1 8-16 0,4 1 0 0,3-2-48 0,5-1-16 0,4-8 0 0,4 4 0 0,3 1 64 16,6-6 0-16,9-4 0 0,2-7 0 0,0-7-64 15,2-5 0-15,2-5 0 0,0-5 0 0,-1-5-96 0,1-3-32 16,0-4 0-16,1-4 0 0,2-4 64 0,-1-5 0 16,1-3 0-16,1-3-5568 15,1-5-1120-15</inkml:trace>
  <inkml:trace contextRef="#ctx0" brushRef="#br0" timeOffset="63836.47">16613 4763 4831 0,'0'0'432'0,"-4"-4"-432"16,-2 0 0-16,-2 0 0 0,-4 0 544 15,-2 2 32-15,-4 1 0 0,-2 1 0 0,1 0-208 31,-2 1-48-31,-1 0 0 0,-1 3 0 0,1 0 0 0,0 2 0 0,1 2 0 0,0 7 0 16,2 7 64-16,1 0 0 0,2-4 0 0,3 3 0 0,2-3-112 0,5 1-16 16,1-2 0-16,3-3 0 0,4-2 160 0,2 1 32 15,2 0 0-15,5-2 0 0,2-1 0 0,2-4 0 16,5 1 0-16,3-1 0 0,5 1-160 16,-1-1-32-16,-1-1 0 0,1 2 0 0,3 2-96 0,-1 0-32 0,-1-2 0 15,-4 0 0-15,0 1 112 0,-2 1 16 0,-3 1 0 0,0 0 0 16,-4-1 48-16,-2 1 16 0,-2 1 0 0,-2-2 0 31,-3-1-112-31,0 0-16 0,-4 2 0 0,-2-2 0 0,-2 0 64 0,-2 0 0 31,-1-1 0-31,-3 0 0 0,-3-2-112 0,-2 2-16 0,-2-1 0 0,-1 1 0 0,-1-3 112 0,-3 2 16 16,-2 2 0 0,0-3 0-16,1-4-64 0,0 1 0 0,1-1 0 0,-1 0 0 0,0-1 64 15,1 0 0-15,3-1 0 0,3-2 0 0,1 2 0 0,3-1 0 0,0 0 0 16,4 0 0-16,1-5-256 15,2-2 0-15,3 1 0 0,3-1-10576 0</inkml:trace>
  <inkml:trace contextRef="#ctx0" brushRef="#br0" timeOffset="64095.46">16946 4392 5887 0,'11'3'0'0,"8"4"0"0,8 1 448 16,-5 1 112-16,0 1 16 0,-1 5 0 0,0 3-208 0,0 11-48 0,-1 6 256 15,-5 1 64 1,-2 5 0-16,-4 3 0 0,-2 9 0 16,-3 7 0-16,-9 6 0 0,-10 0 0 0,3-2 0 15,6-1-112-15,-3 0-16 16,-7 9 0-16,-2 0 0 0,-3-4 0 15,-4-2 0-15,-5-6 0 0,-1-2 0 0,-2-8-96 0,2-1-32 0,0-2 0 0,-2 1 0 0,-1 3-144 0,-2-2-48 16,-3-2 0-16,-3-7-5696 16,-2-8-1136-16</inkml:trace>
  <inkml:trace contextRef="#ctx0" brushRef="#br0" timeOffset="130347.02">18242 8093 1599 0,'0'0'144'0,"0"0"-144"0,-6-3 0 0,1-1 0 0,-3 0 240 0,1 0 16 0,-1 1 0 0,0-4 0 16,-1 2-64-16,-2 1 0 15,0 0 0-15,-4-6 0 0,2-10-192 0,0 2 0 0,-1 2 0 0,-2 3-160 16,-1 3 160-16,0 0 0 0,0 4 128 0,2-3-128 16,2 0 0-16</inkml:trace>
  <inkml:trace contextRef="#ctx0" brushRef="#br0" timeOffset="130665.35">17880 7656 2527 0,'3'-34'224'0,"0"17"-224"0,1-4 0 0,1-9 0 15,1-9 400-15,0 3 48 0,-3 4 0 0,4-4 0 16,2 10-160-16,-4 13-32 0,-2 4 0 0,-2 2 0 16,-1 7 160-16,0 0 32 0,0 0 0 0,0 0 0 15,7 7 0-15,-1 4 0 0,-1 5 0 0,2 14 0 16,0 16 0-16,-1 6 0 0,1 0 0 0,-2 8 0 15,-3 3-112-15,1 7-16 0,-2 9 0 0,-1 5 0 0,-1-1 64 0,0-2 0 16,-1-3 0-16,1 10 0 0,0 2-64 0,-2-7 0 16,-1-12 0-16,2-8 0 0,0-7-48 0,2-7-16 15,-1-11 0-15,2-6 0 0,2-7 0 0,0-4 0 16,-1-7 0-16,-1-1 0 0,1-4-256 0,-2-9 160 16,0 0-160-16,0 0-4544 0,0-6-976 0</inkml:trace>
  <inkml:trace contextRef="#ctx0" brushRef="#br0" timeOffset="131015.29">18002 8271 3455 0,'27'0'304'0,"-15"0"-304"0,0-1 0 0,2 1 0 15,2-3 256-15,2 3 0 0,3 0 0 0,2 0 0 16,3-1 64-16,0 1 0 0,0 0 0 0,2 0 0 16,-1-1 144-16,2 0 48 0,-1-5 0 0,1 2 0 15,1-1-208-15,-2-1-48 0,-4-1 0 0,8-2 0 16,4-4 112-16,-3 0 16 0,-5 0 0 0,-2 0 0 15,-2-1 0-15,-7 1 0 0,-3-4 0 0,1-6 0 16,-2-8-160-16,-2-1-32 0,0 0 0 0,-3 1 0 16,-3 1 112-16,-3-3 16 0,0 2 0 0,-2 0 0 0,0-1 48 15,-2 3 16-15,0 0 0 0,-2 4 0 16,-3 7-64-16,2 3 0 0,0 4 0 0,1 3 0 0,0 3 208 0,4 5 48 31,-5 1 0-31,-2 6 0 0,0 4-208 0,-1 6-48 0,1 5 0 16,1 12 0-16,2 5-96 0,-4 8-32 0,-4-1 0 0,2 3 0 15,1 1-48-15,1 1-16 0,0 1 0 0,1-1 0 16,2-2 320-16,3 5 48 0,0 3 16 0,2-2 0 16,0-3-320-16,0-8-48 0,0-2-16 0,4-5 0 0,3-7-128 15,1-4-272-15,-1-3 64 0,1-7-6240 16,0-2-1232-16</inkml:trace>
  <inkml:trace contextRef="#ctx0" brushRef="#br0" timeOffset="131797.22">19236 8287 4143 0,'0'0'368'0,"-2"-7"-368"0,-3-2 0 0,-2 2 0 0,0-5 528 0,-2 1 48 0,-2 0 0 0,-6-2 0 16,-5 0-368-16,-2 0-64 0,1 1-16 0,-1 3 0 0,-1 2 160 16,1 5 32-16,-1 3 0 0,0 4 0 0,-5 7-64 31,3 3 0-31,6 1 0 0,0 5 0 0,1 4 0 0,2 1 0 15,3 1 0-15,1 7 0 0,4 9 112 0,4 0 16 16,4-6 0-16,2-1 0 0,0 1-160 0,4-7-32 16,4-2 0-16,2 0 0 0,2-7-48 0,1-2-16 15,1-2 0-15,3-1 0 0,6-1 160 0,0-3 32 0,-3-3 0 0,0-5 0 16,1-1-64-16,0-2 0 0,1-1 0 0,2-1 0 16,-1-3 64-1,-1-1 0-15,-2-3 0 0,0 0 0 0,-2 0-64 0,-4-1 0 0,-5-1 0 0,0-3 0 0,-2 1-48 0,-2 0-16 16,0 0 0-16,1 4 0 0,-6 8 160 0,5-3 32 15,1-1 0-15,-6 4 0 16,0 0-208-16,0 0-48 0,0 0 0 0,0 6 0 0,-1 3 112 0,2 3 16 16,5 1 0-16,0 1 0 0,2-1-256 0,1 1 144 15,1 0-144-15,5 0 128 0,0-1-128 16,0-1 0-16,-1-3 0 0,0-2 288 0,3-2 32 0,-1-4 0 0,0-2 0 16,-1-2-64-16,2-6 0 0,0-1 0 0,7-16 0 15,-2-4-256 1,-1-2 0-16,-3-6 0 0,-2-8 464 0,-1-1 48 15,-3 13 0-15,-3 1 0 0,-1-3-208 16,-2-1-48-16,0-1 0 0,-8-10 0 0,0-11-256 16,0-3 0-16,-1 1 0 0,-3 5 416 0,1 3 32 0,0 9 0 0,-2 6 0 15,1 7-256-15,-1 5-64 16,2 6 0-16,-3 2 0 0,-1 5 0 0,0 10 0 0,0 6 0 0,-3 19 0 16,0 16-128-16,2 13 0 0,2 5 0 15,2-1 240-15,2-11 16 0,0 3 0 0,3 0 0 16,2 1-64-16,4 4 0 0,3 7 0 0,6 3 0 15,4-3-192-15,3-13 0 0,3-6 0 16,1-3 144-16,2-7-16 16,2-4 0-16,-1-5 0 0,-2-6-128 0,-1-4 0 0,-1-9 0 0,2-4-176 15,0-9 176-15,-4-3 0 0,-1-11 0 16,-3-11 176-16,-1-3 64 0,-1-2 16 0,5-25 0 0,-5-1-256 31,-4 6 0-31,-3-7 0 0,-2-11 304 0,-2 3 16 16,-1 7 0-16,0 8 0 0,1 8-160 0,-1 22-32 15,-1 6 0-15,1 7 0 0,-2 5-128 0,-2 5 0 0,0 8 0 16,-6 3 128-16,0 7 0 0,2 15 0 0,2 15 0 16,-2 15 0-16,0 4 0 0,1 0 0 0,2 16 0 15,1 14-128-15,0-2 0 0,3-10 0 16,3-7 240-16,3-4 16 0,1-6 0 0,1-3 0 16,1-6-256-16,1-7 0 0,3-1 0 0,5-2-160 15</inkml:trace>
  <inkml:trace contextRef="#ctx0" brushRef="#br0" timeOffset="137446.57">20564 8150 6447 0,'0'0'576'0,"0"0"-576"16,0 0 0-16,0 0 0 0,0 0 368 0,0 0-48 16,0 0 0-16,0 0 0 0,0 0 0 0,0 0 0 15,6-2 0-15,-6 2 0 0,0 0-192 0,0 0-128 16,0 0 128-16,8 3-2752 15,0 1-560-15</inkml:trace>
  <inkml:trace contextRef="#ctx0" brushRef="#br0" timeOffset="137597.29">20716 8440 3679 0,'27'2'320'0,"-15"1"-320"0,-1 1 0 0,0 0 0 15,1-3 528-15,0 0 48 0,-2-1 0 0,1-1 0 31,-1-2-112-31,-1-1-16 0,0-1 0 0,0-1 0 16,1-3-192-16,-1-2-64 0,0-3 0 0,0-2 0 0,-1-2-352 0</inkml:trace>
  <inkml:trace contextRef="#ctx0" brushRef="#br0" timeOffset="137976.59">21420 8041 2991 0,'0'0'256'0,"0"0"-256"0,0 0 0 0,0 0 0 15,0 0 624-15,0 0 64 0,0 0 16 0,9 1 0 0,3 0-320 16,4-1-48-16,2-1-16 0,4-2 0 0,3-1 64 0,2-6 0 0,4-8 0 0,6 1 0 16,3 2 48-16,6 2 16 15,6 3 0-15,0-2 0 0,-1 3 0 0,-1 0 0 0,-3 2 0 0,-3 1 0 16,-2-2 96-16,-2 3 32 0,-1 1 0 0,-1 0 0 16,-4-1-112-16,0 2-16 0,1 2 0 0,-5 1 0 15,-8-3-192-15,-4 3-64 0,-3 0 0 0,-6 0 0 16,-9 0-192-16,0 0 0 0,-16 3 0 0,-2 0-4608 31,-2 0-960-31</inkml:trace>
  <inkml:trace contextRef="#ctx0" brushRef="#br0" timeOffset="138131.06">21932 8138 4143 0,'0'0'368'0,"4"10"-368"0,0 3 0 0,1-2 0 0,1 4 384 0,3 7 0 0,1 0 0 0,-3-6 0 16,-1 2 48-16,1 3 16 15,-1 1 0-15,1 1 0 0,-2 2-112 0,-1 8-16 0,-1 7 0 0,-1 1 0 16,-1-6 64-16,-2-4 0 0,-1-1 0 0,-2-4 0 16,0-4-160-16,0-2-32 0,-1-5 0 0,-1-3 0 15,0-3-192-15,-2-2-256 0,0-2 48 0,-2-1-2752 16,-2-3-560-16</inkml:trace>
  <inkml:trace contextRef="#ctx0" brushRef="#br0" timeOffset="138292.53">21706 8558 2991 0,'66'8'256'0,"-41"-4"-256"0,2-1 320 0,6 0 0 0,2 3 0 0,0 0 0 16,2-3-160-16,2-1-32 0,1-2 0 0,3-2 0 15,2-3-128-15,4-10 128 0,7-10-128 0,3-2 128 16,-2 4 0-16,-6-3 0 0,-3-1 0 0,-2 0-1632 31,-3 0-336-31</inkml:trace>
  <inkml:trace contextRef="#ctx0" brushRef="#br0" timeOffset="138479.07">22807 7837 4367 0,'-23'9'384'0,"12"-3"-384"15,-3 1 0-15,0 4 0 16,1 4 384-16,-2 9 0 0,0 7 0 0,2 3 0 16,1-3 64-16,1 2 0 0,4 4 0 0,1-1 0 15,2 1-112-15,2 3-16 0,-1 3 0 0,2 0 0 0,1 1 112 16,1 8 16-16,1 10 0 0,-1-2 0 15,1-6-64-15,1-1 0 0,0-5 0 0,-1 0 0 0,1-2 64 0,-2-8 0 16,1-2 0-16,-1-1 0 0,-1-5-112 0,-1 5-16 16,-3 6 0-16,-3-9 0 0</inkml:trace>
  <inkml:trace contextRef="#ctx0" brushRef="#br0" timeOffset="138648.22">22498 8682 3455 0,'0'0'304'0,"12"0"-304"0,1 1 0 0,4 2 0 0,3-2 512 0,11 3 64 16,-3-3 0-16,-7-1 0 0,3-1-64 0,1 1 0 16,-1-4 0-16,2 0 0 0,2-1-192 0,6 0-64 0,6 0 0 0,1-2 0 15,-4-3-96-15,-7 2-32 16,2-1 0-16,0 0-2656 16,1-3-544-16</inkml:trace>
  <inkml:trace contextRef="#ctx0" brushRef="#br0" timeOffset="140727.74">24917 7683 4367 0,'0'0'384'0,"-2"-6"-384"0,1-1 0 0,-2 0 0 0,0 0 592 0,-4 2 48 16,-2 1 0-16,-3 1 0 16,-4 2-112-16,-2 1-16 0,-4 4 0 0,-4 2 0 0,-3 5-304 0,-2 4-64 15,-4 6-16-15,-6 7 0 0,-4 4 160 0,-19 31 32 16,8 11 0-16,23-19 0 16,3 0 96-16,-6 24 32 0,7-8 0 0,13-26 0 0,3 0-112 0,6-1-16 0,3-1 0 0,5 3 0 15,4-3 0-15,6-6 0 0,3-7 0 0,6-7 0 16,4-9 0-16,9-6 0 0,7-4 0 0,2-11 0 15,0-12-96-15,-2-1-32 0,1 2 0 0,-2-2 0 16,-2 1 208-16,-1-5 48 0,-2 1 0 0,-2-2 0 16,-2 0-160-16,-2 2-32 0,-2 1 0 0,-2-2 0 15,-1 1 0-15,-4 3 0 0,-3 0 0 0,-3 6 0 16,-3 2 64-16,-2 5 0 0,-1 1 0 0,-7 6 0 16,0 0-160-16,7 6-32 0,4 4 0 0,-3 3 0 15,-4 4 64-15,1 4 0 0,1 4 0 0,1 2 0 16,-2 2 96-16,0-1 32 0,-1 0 0 0,1 3 0 15,2 6-160-15,2-5-32 0,0-4 0 0,3-4 0 16,2-3-128-16,2-5 0 0,-1-6 0 0,2-2-6864 16,2-5-1408-16</inkml:trace>
  <inkml:trace contextRef="#ctx0" brushRef="#br0" timeOffset="141104.01">25992 7507 3679 0,'7'12'320'0,"-2"-4"-320"0,1 4 0 0,5 5 0 15,2 5 736-15,-1 0 80 0,1 3 16 0,0 3 0 16,0 5-320-16,-1 4-48 0,-3 3-16 0,-3 7 0 16,-3 9-144-16,-3 0-48 0,-2-3 0 0,-1 1 0 15,-4-2 160-15,1-2 32 0,0-6 0 0,2-4 0 0,-1-4-64 16,3-5 0-16,0-6 0 0,1-1 0 0,0-5 0 15,1-6 0-15,1-4 0 0,-1-9 0 0,0 0-48 0,8-4-16 16,-2-5 0-16,5-3 0 0,4-4 112 0,-2 2 16 16,2-3 0-16,-1-3 0 0,0 0-256 0,3-3-64 0,3 1 0 0,2 4 0 15,0-1 208-15,7-1 48 0,0 6 0 0,-2 4 0 16,-1 5 0-16,-1 5 0 0,-3 4 0 0,-1 4 0 16,-3 5-160-16,-1 0-32 0,0 5 0 0,-1 2 0 31,-3 2 112-31,-2-1 16 0,0 1 0 0,-2-2 0 15,-2-2 0-15,-1-2 0 0,-1-3 0 0,0 0 0 0,1-6-320 0,-1 0 160 16,0-3-160-16,3-2-6656 16,2-3-1424-16</inkml:trace>
  <inkml:trace contextRef="#ctx0" brushRef="#br0" timeOffset="141622.12">27040 8031 3455 0,'-1'-36'304'0,"0"24"-304"0,-2 2 0 0,-1 3 0 0,-1 3 720 0,-1 10 96 16,-2 9 16-16,-3 3 0 0,-2-1-256 0,2 0-64 15,-4 3 0-15,1 3 0 0,-1 3-144 0,-1-1-48 16,-5 3 0-16,0-1 0 16,1 2 0-16,2-2 0 0,2-1 0 0,-1 8 0 0,4-7 160 0,4 0 32 15,3-5 0-15,3-3 0 0,2-1-64 0,5-2 0 16,2-7 0-16,5-1 0 0,2-1-48 0,-3-5-16 16,1-1 0-16,0-1 0 0,2-2 64 0,3-2 0 0,0-3 0 0,1 0 0 31,0 0-64-31,5-6 0 0,-1-1 0 0,-1 1 0 15,1 0 0-15,0-2 0 0,-1 0 0 0,-1 0 0 16,1 2-192-16,-5 4-64 0,4 0 0 0,-1 3 0 16,0 2 160-16,-1 1 32 0,0 3 0 0,-1 3 0 15,-2 2-160-15,-1 1-32 0,-1 1 0 0,2 3 0 16,-1 2 160-16,0 1 32 0,-1-2 0 0,2 2 0 16,2 0-160-1,-4 0-32-15,-4-6 0 0,-2 3 0 0,1-1 112 0,-1-4 16 0,1-2 0 0,-1-1 0 16,1-4-256-16,-1 0 144 0,1 0-144 0,1-4 128 0,1 0 64 0,4-3 0 15,0 0 0-15,2-4 0 0,1 0-64 0,0-2 0 0,1 0 0 0,0-1 0 16,1-2 64-16,1 1 0 0,2 1 0 0,1 2 0 16,1 1-192-16,-4 5 128 0,2 1-128 0,2 2 128 15,2 3-128-15,0 2 0 0,-3 0 0 0,-1 3 0 0,-3 3 240 0,-2 1 16 16,-3 4 0-16,0 5 0 0,-4 2-112 0,-4 1-16 16,-5 1 0-16,-2 2 0 0,-5-1 64 0,-3 1 0 15,-6 0 0-15,-3 3 0 0,-4 4-192 0,5-8 128 31,-1-2-128-31,-1-3 128 0,0-2 64 0,1-1 0 16,1-2 0-16,-1-4 0 0,1-3-192 0,-3-1 0 0,2-3 0 0,2-4-176 16,1-3 176-16,3-9-128 0,1-13 128 0,5-1-8768 15,3 2-1680 1</inkml:trace>
  <inkml:trace contextRef="#ctx0" brushRef="#br0" timeOffset="142005.54">29052 7832 5759 0,'0'0'512'0,"1"10"-512"0,1 1 0 0,-2 3 0 15,0 4 608-15,1 6 32 0,0 6 0 0,1 4 0 16,-2 0-320-16,-3 0-48 0,-1 0-16 0,-2-1 0 16,-2 1 112-16,-4-2 16 0,0-2 0 0,0-3 0 15,2-4 48-15,2 0 16 0,2-8 0 0,-1 2 0 16,2-5-112-16,1-4-16 0,4-8 0 0,0 0 0 15,0 0 160-15,4-5 32 0,1-3 0 0,0-1 0 16,2-3-160-16,-1 1-32 0,4 0 0 0,0-2 0 16,2-3 64-16,3-1 0 0,0-3 0 0,2 0 0 15,2-4-64-15,7-6 0 0,2 1 0 0,0 0 0 16,2-4 0-16,-5 13 0 0,3 5 0 0,-1 3 0 16,-2 5-192-16,1 7-128 15,0 7 128-15,-3 3-128 0,-2 3 384 0,-3 3 0 0,-2 1 0 0,1 7 0 16,-4-1 0-16,-5-1 0 0,-6 0 0 0,-2 0 0 15,-3-1-112-15,-3-2-16 0,-2-2 0 0,1-2 0 0,0-2-48 0,1-2-16 16,-3-1 0-16,2-2-7328 16,3-2-1472-16</inkml:trace>
  <inkml:trace contextRef="#ctx0" brushRef="#br0" timeOffset="142252.2">29709 8157 3679 0,'0'0'320'0,"5"5"-320"0,2 1 0 0,-2 2 0 0,-1 1 224 0,0 3-32 16,-2 1 0-16,1 1 0 0,1-1 0 0,0 6 0 16,0-1 0-16,1-1 0 0,0-1 64 0,3-1 0 15,3 0 0-15,2-5 0 0,1-1-64 0,8-4 0 16,7-2 0-16,1-2 0 0,-2-1 512 0,2-2 112 16,0-5 16-16,0 1 0 0,-1-6-64 0,-2 1 0 15,-3 1 0-15,-3 0 0 0,-7-2-256 0,-2 0-48 16,0 0-16-16,-5 1 0 0,-3-2 0 0,-2 2 0 0,-4-1 0 15,-2-1 0-15,-5-1 64 0,-4 1 0 0,-4-3 0 0,-5 5 0 16,-7 2-64-16,-10 2 0 0,-12 3 0 0,-20 4 0 16,3 4-448-16,-2-1 0 0,-9 3 0 0,-7 2-5568 15,-1 1-1216-15</inkml:trace>
  <inkml:trace contextRef="#ctx0" brushRef="#br0" timeOffset="142754.19">17880 9815 6671 0,'0'0'592'0,"7"10"-464"0,-2 1-128 0,2 1 0 0,2 5 320 0,0 3 64 16,-1 9 0-16,1 10 0 0,3 17 0 0,-2 4 0 16,-2 0 0-16,1 4 0 0,3 1 0 0,-3 3 0 0,-5 2 0 0,-2 9 0 15,0 5 48-15,0-5 16 0,1-12 0 0,0-8 0 16,-2-9 0-16,0-11 0 15,0-7 0-15,2-2 0 0,1-10-112 0,-1-11-16 0,-3-9 0 0,0 0 0 16,0 0-192-16,1-13-128 0,9-5 128 0,-7 3-128 31,-8-5-496-31,-1-5-160 0,3-5-48 0,0-11 0 0,0-15 320 0</inkml:trace>
  <inkml:trace contextRef="#ctx0" brushRef="#br0" timeOffset="142943.67">18070 10226 12671 0,'15'-98'1120'0,"-3"59"-896"0,4 0-224 0,2 0 0 0,4-1 352 0,1 4 32 15,2 2 0-15,3 4 0 0,2 3-160 0,0 1-32 16,1 1 0-16,3 1 0 0,2 3-48 0,1 3-16 15,-2 1 0-15,4 6 0 0,4 4 64 0,-12 6 0 16,1 2 0-16,-4 6 0 16,-3 3 144-16,-4 3 48 0,-3 4 0 0,-3 4 0 15,-6 1-112-15,-5 4-16 0,-3 4 0 0,-8 8 0 0,-7 1 64 0,-8 7 0 16,-9 6 0-16,-5 0 0 0,0-6-64 0,1-6 0 16,-3-4 0-16,1-4 0 0,2-5 0 0,8-7 0 15,-2-7 0-15,2-2 0 0,2-1-96 0,1-4-32 16,1-3 0-16,5-3-6480 15,3-7-1312-15</inkml:trace>
  <inkml:trace contextRef="#ctx0" brushRef="#br0" timeOffset="143391.76">18966 10202 3215 0,'0'0'288'0,"0"0"-288"0,0 0 0 0,3-6 0 15,1-1 976-15,0-2 144 0,0 2 32 0,-2 0 0 16,-2 0-464-16,2 1-96 0,-2 6-16 0,1-13 0 0,-2-7 0 16,-1 4 0-16,1 7 0 0,-1 1 0 0,-2 1-256 0,1 1-48 15,3 6-16-15,0 0 0 0,-7-5-256 0,2 3 0 16,5 2 0-16,0 0 0 0,0 0-256 0</inkml:trace>
  <inkml:trace contextRef="#ctx0" brushRef="#br0" timeOffset="143886.45">19371 9771 4607 0,'0'0'400'0,"5"2"-400"0,1 2 0 0,1 3 0 0,-1 1 544 0,1-1 32 16,-2 4 0-16,0 2 0 0,-1 5-320 0,0 13-48 16,-3 1-16-16,-1-10 0 15,-1 4 112-15,0 9 16 0,-2 11 0 0,-1-2 0 16,-1-5 48-16,3-6 16 0,0-7 0 0,1-5 0 15,0-8 0-15,1-3 0 0,0-10 0 0,0 0 0 16,0 0 0-16,0 0 0 0,-2-9 0 0,2-1 0 16,2-5-64-16,0-7 0 0,2-11 0 0,1 2 0 15,2 2 0-15,1 3 0 0,1 0 0 0,1 2 0 16,2-5-144-16,4 3-48 0,2 1 0 0,0 0 0 16,-1 4 256-16,0 7 64 0,5 2 0 0,2 5 0 15,-2 0-208-15,0 4-48 0,-2 2 0 0,-1 5 0 0,-2 0 64 0,-1 5 0 0,-3 3 0 0,2 6 0 16,-2 2-64-16,-3 0 0 0,-3 1 0 0,-1 0 0 15,-1-1 112-15,1 7 16 0,0-3 0 0,-5-5 0 16,-1 1-112-16,0-6-16 0,0-4 0 0,0-10 0 16,0 0 64-16,0-5 0 0,0 5 0 0,1-6 0 15,-1-2 0-15,1-3 0 0,2 2 0 0,2-2 0 16,0-2-64-16,3-3 0 0,0 3 0 0,0 1 0 16,2-1-48-16,2 0-16 0,2 0 0 0,2 1 0 15,2 2 112-15,1 2 16 0,-1-1 0 0,0 5 0 16,4 3-64-16,-1 5 0 0,-1 2 0 0,-3 6 0 0,-2 4 0 0,0 4 0 31,-2 4 0-31,-2 8 0 0,-1 10-192 0,-3 0 144 0,-3-11-144 0,1-1 128 16,1-2-128-16,0-4 128 0,1-2-128 0,1-2 128 15,1-4-128-15,5-3 0 16,6-4 0-16,-1-4-8064 16,-2-2-1472-16</inkml:trace>
  <inkml:trace contextRef="#ctx0" brushRef="#br0" timeOffset="144111.81">21374 9241 4367 0,'0'0'384'0,"6"7"-384"0,1-1 0 0,4 3 0 0,1 6 704 0,-1 4 48 16,0 0 16-16,-1 5 0 0,1 6-368 0,-4 11-64 15,-3 8-16-15,-1 5 0 0,-2 1 160 0,-1-2 32 16,-2 0 0-16,-2-3 0 0,-3-2-112 0,1-1-16 15,1-1 0-15,-2 2 0 0,-1 2 64 0,-1-7 0 16,1-7 0-16,0 2 0 16,3-8-160-16,-1-9-32 0,-2-9 0 0,1-7-4288 0,7-5-880 15</inkml:trace>
  <inkml:trace contextRef="#ctx0" brushRef="#br0" timeOffset="144427.79">21393 9443 4143 0,'14'-19'368'0,"-6"12"-368"0,4 1 0 0,3-2 0 0,3 0 320 0,1 3 0 15,-1 0 0-15,2 2 0 0,0 3 0 0,1 3 0 16,0 1 0-16,7 3 0 0,-1 4 256 0,-1 5 64 16,-6 2 0-16,-4 8 0 0,0 6-256 0,-3 5-64 15,-1-3 0-15,-3 2 0 0,-4 3 64 0,-2-2 0 16,-3 1 0-16,-1 1 0 0,-2 0 96 0,-2-2 32 16,-3-5 0-16,1-2 0 0,1-1-160 0,1-4-32 31,1-6 0-31,0 1 0 0,4-6 0 0,0-4 0 0,0-10 0 0,0 0 0 15,4 7-48-15,-4-7-16 0,8-1 0 0,2-5 0 16,2-1 160-16,3-5 32 0,5-2 0 0,1-1 0 16,0 1 48-16,-1 1 16 0,1 0 0 0,5 1 0 15,0 0-208-15,1 6-48 0,-3 2 0 0,-3 3 0 0,-4 2-96 0,-3 4-32 16,0 6 0-16,-3-4 0 0,0 2 160 0,-5 1 32 16,-1 0 0-16,1 0 0 0,-2 0-320 0,-1-1-144 15,1-3 16-15,-1 2-6416 16,-2-4-1280-16</inkml:trace>
  <inkml:trace contextRef="#ctx0" brushRef="#br0" timeOffset="144952.29">22343 9891 4607 0,'30'1'400'0,"-16"0"-400"0,2 2 0 0,0-1 0 0,-1-2 544 0,0 0 32 0,-2-1 0 0,-2-2 0 15,-1 0-64-15,-3-3 0 0,-1 1 0 0,-1-1 0 16,1-1 64-16,-2 1 0 0,-2-1 0 0,-2-1 0 15,-3-1-208-15,-1 0-48 0,-2-3 0 0,-4 2 0 16,-3-1 0-16,-2 1 0 0,-2-2 0 0,2 7 0 16,0-1-48-16,-2 3-16 0,-1 3 0 0,-1 3 0 15,0 3 64-15,1 2 0 0,1 5 0 0,1 3 0 16,-1 8 0-16,3 0 0 0,1 1 0 0,4-2 0 16,1 3-112-16,4-1-16 0,4-3 0 0,2-1 0 15,4-3 0-15,3 3 0 16,1-1 0-16,3-10 0 0,4-13 0 0,3-1 0 15,2 1 0-15,4-4 0 0,3-2-192 0,-2-2 144 0,-4-2-144 0,6-4 128 16,0-1-128-16,-3 0-272 0,-1-2 64 0,-1 1 16 16,1-2-64-16,0 1 0 0,-3 1 0 0,-1-1 0 0,-1 2 256 0,-6 5 160 0,-1 0-32 0,1-1 0 15,1 3-128-15,-2 2 128 0,-2 1-128 0,1 4 128 16,-1 3 64-16,-1 2 0 0,0 3 0 0,1 3 0 16,-2 3 0-16,-3 3 0 0,-2 2 0 0,-1 0 0 15,0 4 0-15,-2 0 0 0,0 1 0 0,-1-1 0 16,-1 2 0-16,1-4 0 15,3-1 0-15,0 1 0 0,1-4 0 0,0-2 0 0,1-2 0 16,2-2 0-16,0-3 96 0,3-4 32 16,4-3 0-16,1 1 0 0,-2-1 96 15,0-2 32-15,0-3 0 16,2 0 0-16,10-2-112 0,-4-2-16 0,-4 0 0 0,0 3 0 0,0 1-96 0,0 2-32 16,-4 2 0-16,0 1 0 0,-1 3-48 0,1 2-16 15,1-1 0-15,-1 2 0 0,-4 0 112 0,0 4 16 16,0 1 0-16,4 4 0 0,0 1-256 0,2-3 144 15,-1 0-144-15,3 0-7952 16,1-7-1680-16</inkml:trace>
  <inkml:trace contextRef="#ctx0" brushRef="#br0" timeOffset="145400.13">24443 9158 6447 0,'28'-24'576'0,"-9"7"-576"16,11-10 0-16,-2 8 0 0,2 2 368 0,1 1-48 0,0 2 0 0,6 1 0 0,-1 1-320 16,-1 4 0-1,1 2 0-15,-1 2 576 0,1 4 64 0,2 4 0 0,-1 6 0 0,-2 8-256 16,-3 3-64-16,0 0 0 0,2 9 0 0,-4 4-320 15,-7-2 0-15,-3 4 0 0,-1 8 944 0,-4 0 112 16,-4-1 32-16,-3-1 0 0,-4 0-624 0,-1 6-112 0,-3 4-32 16,0 9 0-16,-2-18-320 0,0-4 0 0,0-2 0 15,1-3 640-15,1-2 48 0,0-5 16 0,1-3 0 16,2 0-368-16,0 2-64 0,-3-7-16 0,5 0 0 16,1-2-256-16,-3-3 0 0,0-4 0 31,-2-2 368-31,-1-8 16 0,-3 8 0 0,3-8 0 0,-4 7-64 0,-3-5 0 0,-4 2 0 0,-11-3 0 31,-8 1-320-31,-4-5 0 0,0 0 0 16,-1 0 576-16,-2-1 64 0,1-2 0 0,-2 1 0 15,0-1-416-15,2-1-80 0,-1 2-16 0,-8-4 0 0,0 0-128 16,8 1 0-16,3 0 0 0,5-4 288 0,6 5 32 16,-4-4 0-16,5-1-7888 15,5-1-1584-15</inkml:trace>
  <inkml:trace contextRef="#ctx0" brushRef="#br0" timeOffset="145553.26">25188 9632 5119 0,'0'0'0'0,"0"0"0"16,-7 2 0-16,-3-1 0 0,-1 0 0 0,0 2 960 16,-4 0 208-16,-2 0 48 0,-5 4 0 0,-5 1-768 0,1-3-160 15,2-1-32-15,0 2 0 0</inkml:trace>
  <inkml:trace contextRef="#ctx0" brushRef="#br0" timeOffset="146123.34">26748 9812 4607 0,'3'-7'0'0,"0"-6"0"0,-2-2 448 15,-1 0 112-15,0-2 16 0,-3-3 0 0,-1-1-112 0,-1-1-16 16,-3 1 0-16,-1-4 0 0,-1-7 0 0,1 10 0 0,-3 2 0 0,-2 0 0 0,-2 1 0 0,-2 2 0 0,-3 4 0 0,-1 4 0 16,-2 2-48-16,1 6-16 0,-1 5 0 0,-6 2 0 15,2 5-48-15,0 15-16 0,2 10 0 0,3 4 0 31,2 0 64-31,3-4 0 0,1 1 0 0,4-1 0 16,3 1-208-16,7-8-48 0,0-2 0 0,3-1 0 0,3-4 112 0,4-2 16 16,5-5 0-16,2-1 0 0,2-5-64 0,5-4 0 15,4-4 0-15,-1-2 0 0,1-3 320 0,3-3 48 16,2-2 16-16,2-2 0 0,3-2-208 31,-1-1-48-31,-2 0 0 0,-2 0 0 0,-3-1-48 0,-2 2-16 0,-4 0 0 0,2-1 0 0,-5 2 0 0,-1 5 0 16,-1 3 0-1,-6 2 0-15,-10 2 0 0,0 0 0 0,0 0 0 0,2 12 0 0,-2-2 0 0,0 1 0 16,0-1 0-16,1 2 0 0,2-3-96 0,2 3-32 16,0-2 0-16,3 2-7296 15,2-4-1472-15</inkml:trace>
  <inkml:trace contextRef="#ctx0" brushRef="#br0" timeOffset="146729.13">28403 9119 3583 0,'0'0'0'0,"1"6"0"0,2 5 352 31,-2 3 80-31,-4 4 16 0,1 4 0 0,-1 6 96 16,1 4 32-16,-4 4 0 0,1 3 0 0,-3 14-112 16,-1 9-16-16,-3 7 0 0,1-2 0 0,-1-3-96 0,-1-2-32 0,1-16 0 0,-1 0 0 0,0-2 64 0,0 5 0 15,0 4 0-15,0-3 0 0,0-7 0 0,3-6 0 0,0-4 0 0,-1 4 0 16,0-11-384-16,3-5 0 0,2-7 0 0,1-5-128 15,5-9-208-15,-5-3-48 0,1-4 0 0,1-10 0 16,2-11 160-16,1 3 32 16,0-2 0-16,1-2 0 0,2 1 48 0,1-1 16 0,-1 2 0 0,4 1 0 15,-1-3 128-15,5 4 0 16,3 3 0-16,3 2 0 0,1 2 176 0,2 3 64 0,2-2 16 16,2 4 0-16,0 0-64 0,2-1 0 0,1 5 0 0,6-1 0 15,-1-1 112-15,-4 4 16 0,-2-1 0 0,-1 1 0 16,-1-1 0-16,-1 2 0 0,-1-4 0 0,1 0 0 15,-3 3-320-15,-4-1 160 0,-2-3-160 0,-1 0 128 16,-2-1-128-16,-2-5 0 16,-1-7 0-16,-3 1 0 0,-2 0 336 0,-1-4 48 0,-2 1 0 0,-1 4 0 15,-2 3 48-15,-1 3 16 0,-1 4 0 0,0 4 0 16,-3 5-112-16,2 1-16 0,6 2 0 0,-8 5 0 16,-1 6-48-16,0 2-16 0,-1 5 0 0,1 11 0 15,0 11-96-15,0 2-32 0,0-2 0 0,0 1 0 16,1-2 64-16,1-3 0 0,1-3 0 0,1-2 0 15,1-2 48-15,2-3 16 0,2-2 0 0,3-6 0 0,1 0-256 0,1-5 144 32,2-2-144-32,1-4-6176 0,2 0-1312 0</inkml:trace>
  <inkml:trace contextRef="#ctx0" brushRef="#br0" timeOffset="147430.29">29374 9407 4351 0,'-6'0'0'0,"6"0"0"0,0 0 768 16,-12 1 144-16,-8 4 48 0,1 2 0 0,0 3-576 0,0 5-96 0,-3 3-32 0,-3 12 0 0,-2 13 64 0,6-10 0 31,1-2 0-31,2 1 0 0,2 2 48 0,1 0 16 16,-1-1 0-16,3-2 0 15,1-1-64-15,4-1 0 0,3-4 0 0,3 5 0 0,4-8 64 0,5-4 0 0,2-6 0 0,3-4 0 16,1-2 96-16,4-6 32 0,2-4 0 0,5-1 0 0,0-3-112 0,-3 2-16 15,0-6 0-15,3 0 0 0,0-1 0 0,2-3 0 16,0-2 0-16,-1 0 0 16,-3-2 112-1,-2 0 16-15,-2-1 0 0,-1 1 0 0,1-3-320 16,-3 3-48-16,-5 4-16 0,-2 6 0 0,-3 1 208 16,-5 9 48-16,0 0 0 0,0 0 0 0,0 0-64 15,1 9 0-15,1 3 0 0,-1 1 0 0,2 1-144 16,-1 2-48-16,1-1 0 0,0 2 0 0,0 2 112 0,3-2 16 0,0-6 0 0,3 4 0 0,2-4-112 0,-1-2-16 15,1-2 0 1,0 0 0-16,2-6 112 0,0-1 16 0,-1-4 0 0,1-3 0 0,1-3-64 0,1 0 0 16,0-6 0-16,0 2 0 0,-1-7 0 0,-2 0 0 15,-2-1 0-15,1-3 0 0,-1-2 0 0,-1-11 0 16,-2-9 0-16,1 2 0 0,-1 4-48 16,3 0-16-16,-1 1 0 0,-1-2 0 0,-2 4 64 15,-2 4 0-15,-1 6 0 0,-1 4 0 0,-1 7-64 16,1 4 0-16,-1 4 0 0,-1 9 0 0,0 0 0 15,-5 5 0-15,-4 6 0 0,1 3 0 0,1 10-128 0,2 2 128 0,1 2-128 0,0 4 128 16,-1 3 64-16,3 5 0 0,0 10 0 0,4-2 0 16,0-2-64-16,3-5 0 15,2-4 0-15,3-7 0 0,3-4-128 16,2-3 0-16,-1-3 0 0,8-7 0 0,8-1 0 0,-1-4 128 16,-4-4-128-16,-1-4 128 0,0-4-128 0,-2-2 0 0,-1-3 0 0,-2-2-176 0,0-2 176 0,-5 1 0 31,0-3 128-31,-1-2-128 0,-1-2 0 0,-7-7 0 15,-7-8 0-15,6-3-128 0,7 1 128 0,1 2 176 16,-3 1-48-16,2 0 0 0,-3 5 64 0,-3 7 0 0,-1 6 0 0,-2 4 0 16,-2 11 0-16,0 0 0 0,0 0 0 0,0 9 0 15,-1 4-192-15,0 2-176 16,-3 3 48-16,1 9 0 0,3 9 128 0,0 0 0 0,0-2 128 0,0-1-128 0,1-2 0 0,3 5 0 16,3-3 0-16,2-7-9728 15,3-1-1856-15</inkml:trace>
  <inkml:trace contextRef="#ctx0" brushRef="#br0" timeOffset="147721.94">31112 9352 3583 0,'0'0'0'0,"-1"-6"0"0,-2-1 768 15,-2 2 144-15,-4 2 48 0,-2 1 0 0,-1 0-464 16,-14 2-96-16,-15 3-16 0,8 1 0 0,15 2-96 31,1 4-32-31,-3 1 0 0,2 5 0 0,1 0 0 0,3 2 0 0,2 1 0 0,2 9 0 0,2 7 64 0,3-1 0 16,3-5 0-16,5-1 0 0,2 1 48 0,0-2 16 15,-2-2 0-15,3-1 0 0,5-1 0 16,-3-2 0-16,-6 1 0 0,5-4 0 0,5 1 48 16,-5-4 16-16,-4-2 0 0,0-1 0 0,-2-2-64 15,-1-1 0-15,-1-1 0 0,-3-1 0 0,-3-2-48 16,-7-2-16-16,-8-3 0 0,7-3 0 0,10-1 0 0,1-2 0 0,-4-4 0 0,-1 0-5824 31,-1-6-1184-31</inkml:trace>
  <inkml:trace contextRef="#ctx0" brushRef="#br0" timeOffset="148180.28">31232 9648 3679 0,'0'0'320'0,"0"9"-320"0,-3 3 0 0,3-2 0 0,4 1 224 0,3-1-32 16,2-2 0-16,0-1 0 0,-3-4 112 0,-6-3 16 15,0 0 0-15,0 0 0 0,10 0 304 0,-1-3 64 16,-1-3 16-16,-1 0 0 0,0-3-208 0,-2 0-48 16,-1-3 0-16,0 0 0 0,-1-1 64 0,-5-6 0 0,-4-8 0 0,-1 5 0 15,-1 8-112-15,1 1-16 0,0 2 0 0,0 5 0 32,0 3-48-32,3 7-16 0,2 12 0 0,1 3 0 15,-3 2 0-15,-4 3 0 0,-3 1 0 0,3-1 0 16,5 4-48-16,-1-1-16 0,-2 0 0 0,2-2 0 0,4 1 0 15,-1 3 0-15,-3-4 0 0,6 0 0 0,10-6 64 16,2-2 0-16,1-4 0 0,2-4 0 0,4-4 0 0,1-2 0 16,-1-6 0-1,3-3 0-15,4-5-160 0,-1 1-32 16,7-6 0-16,1-1 0 0,-1 1 160 0,-1-5 32 0,-2 0 0 0,-1-3 0 0,0-2 48 0,5-18 16 0,-5-10 0 0,-4 1 0 16,-4 1-112-16,-2 1-16 15,-6 3 0-15,1 1 0 0,-1 0-96 0,0-3-32 0,-2 3 0 0,0 3 0 16,-2 2 160-16,-1 1 32 0,-2-1 0 0,-2 9 0 15,-2 14-320-15,-2 10 160 0,-1 9-160 0,0 13 128 16,-1 2 64-16,-2 9 0 16,-4 3 0-16,2 7 0 0,0 3 0 0,0 4 0 0,0-8 0 0,-2 5 0 15,-1 3-192-15,3 9 128 0,1 7-128 0,3 2 128 16,1-3-128-16,0-2 128 0,-1-5-128 0,-1-1 128 16,0-1 64-16,-2-2 0 0,-3-4 0 0,5 4 0 0,4 2-368 0</inkml:trace>
  <inkml:trace contextRef="#ctx0" brushRef="#br0" timeOffset="148361.5">31830 9441 9983 0,'20'-7'0'0,"6"-2"0"0,6-3 400 16,5 1 96-1,-7 3 16-15,0-1 0 0,-1 1-320 16,-2-4-48-16,-1 2-16 0,-4-1 0 0,-2 2 64 16,-3 1 0-16,-3-3 0 0,-5-1-5408 0</inkml:trace>
  <inkml:trace contextRef="#ctx0" brushRef="#br0" timeOffset="91793.72">22935 11943 3215 0,'-17'0'288'0,"1"2"-288"0,5 2 0 0,2-4 0 0,1 0 256 0,1 1 0 15,7-1 0-15,0 0 0 0,-8 6 64 0,8-6 0 16,-7 4 0-16,-1 1 0 0,1 0 48 0,1 2 16 16,0 2 0-16,1 0 0 0,-1 4-64 0,-1 1 0 15,-1 2 0-15,1 1 0 0,-1 0 0 0,1 2 0 0,2 2 0 16,1 5 0-16,2 8 0 0,0-4 0 0,4-8 0 0,0-2 0 15,3-3-96-15,2-4-32 0,1-3 0 16,1-2 0 0,3-1 160-16,6-5 32 0,9-2 0 0,2-1 0 15,0-2 0-15,1-14 0 0,-2-11 0 0,2 0 0 0,0 2 0 0,0 1 0 16,-2 1 0-16,-2-1 0 0,-2 0-64 0,0 2 0 16,-3-1 0-16,-3 1 0 0,-1 1-48 0,-4 1-16 15,-3 1 0-15,-2 3 0 0,-3-1 64 0,-2 2 0 16,-3 3 0-16,-3 1 0 0,-1 5 48 0,-2-2 16 0,-3 2 0 0,-2 2 0 15,-3 1-160-15,-2 1-32 0,-2 1 0 0,1 2 0 16,0 2 112-16,-1 2 16 0,-3 3 0 0,2 1 0 16,0 2-160-16,4 2-32 0,0 2 0 0,4 2 0 15,3 1 112-15,1 0 16 0,2-3 0 0,4 7 0 16,5-2-256-16,2-7-160 0,5-1 32 0,3-4-6560 16,3 0-1312-16</inkml:trace>
  <inkml:trace contextRef="#ctx0" brushRef="#br0" timeOffset="92392.72">26540 11904 1839 0,'0'0'160'0,"0"0"-160"0,0 0 0 0,0 0 0 16,0 0 640-16,0 0 112 0,0 0 16 0,0 0 0 15,0 0-112-15,0 0-16 0,0 0 0 0,0 0 0 16,0 0-144-16,0 0-48 0,0 0 0 0,0 0 0 15,-3 9 0-15,1 0 0 0,0 0 0 0,2 3 0 16,2 1-96-16,0 6-32 0,2-1 0 0,1-6 0 16,2-1 0-16,1-2 0 0,2 1 0 0,2-3 0 0,2-1 112 15,6-2 16-15,6-3 0 0,1-1 0 0,-1-2 0 16,0-1 0-16,-2-2 0 0,2-1 0 0,0-2-112 0,-1-4-16 16,-4 0 0-16,-1-1 0 0,0-4 0 0,-3 4 0 15,-4-2 0-15,0 0 0 0,-1 2 112 0,-4-2 16 16,-5 3 0-16,0 0 0 0,-3 2-64 0,-3 1 0 15,-2-1 0-15,-1 3 0 0,-2 0 112 0,-8-1 16 16,-2 3 0-16,5 4 0 0,-1 2-208 0,-5 3-48 16,-3 1 0-16,-5 8 0 15,6 0-256-15,8 0 0 0,-1 4 0 0,3 3-7072 16,6 2-1312-16</inkml:trace>
  <inkml:trace contextRef="#ctx0" brushRef="#br0" timeOffset="92914.6">28740 13644 4143 0,'0'0'368'0,"0"0"-368"0,0 0 0 0,0 0 0 0,0 0 432 0,0 0 16 16,0 0 0-16,0 0 0 0,-5 8 144 0,0 0 48 16,-1-2 0-16,-2 2 0 0,0 0-160 0,0 11-32 15,-1 13 0-15,1-2 0 0,3-4-96 0,1-9-32 16,0 2 0-16,1 1 0 0,2-2 64 0,1 0 0 16,0-3 0-16,3 0 0 0,1-4 0 0,2-1 0 15,2-1 0-15,2-2 0 0,1-3 0 0,2 0 0 0,1-2 0 0,6 1 0 16,6-3 0-16,-1-4 0 0,-3 1 0 0,0-3 0 15,0-1 48-15,-1-1 16 0,-3-1 0 0,-1 0 0 16,-2 0-112-16,-4-1-16 0,0-2 0 0,-5 3 0 16,-2-2 160-16,-3-4 32 0,-2-7 0 0,-4-3 0 15,-3 6-160-15,-4 5-32 0,-3 1 0 0,-9 5 0 16,-8 6-48-16,-2 2-16 0,2 1 0 0,0 11 0 16,-1 10-256-16,-1 3-256 0,7-6 64 0,-2 3-6528 15,-1 3-1280-15</inkml:trace>
  <inkml:trace contextRef="#ctx0" brushRef="#br0" timeOffset="93372.25">27628 16015 5887 0,'-1'13'0'0,"-2"4"0"0,2 0 400 16,0-4 96-16,0-3 16 0,-1-4 0 0,2-6-112 16,2 8-16-16,-1-4 0 0,1 1 0 0,2-1-96 15,3 2-32-15,1-2 0 0,2-1 0 0,2-3-48 16,5 0-16-16,6 0 0 0,1-1 0 0,-3-5 320 31,-1 1 48-31,1 1 16 0,0 2 0 0,0 0-112 16,-1-4-16-16,-2-8 0 0,-1 4 0 0,-3 4 64 15,-1-5 0-15,-1-2 0 0,-3 0 0 0,-1-4 0 0,-3 2 0 0,-2-1 0 0,-1 4 0 0,-2 12-112 16,-2-5-16-16,-2-8 0 0,-3-1 0 0,-2 1 64 0,-3 4 0 0,-3 5 0 0,-2 10 0 0</inkml:trace>
  <inkml:trace contextRef="#ctx0" brushRef="#br0" timeOffset="93960.56">22721 15821 3839 0,'-1'24'0'0,"0"-1"0"0,-1-3 512 16,4-1 96-16,1 2 32 0,3 1 0 0,-1 0-512 15,3-1-128-15,1-4 0 0,1-1 0 0,1-2 176 16,0-1 16-16,4-2 0 0,-1-2 0 0,-1-3 96 16,5-2 32-16,9-1 0 0,-1-3 0 0,-4-5 192 15,-3-1 64-15,0 0 0 0,-2-10 0 0,-2-7-64 16,-1 6 0-16,-2 10 0 0,-1 0 0 0,-2-5 112 0,-3 0 16 16,-2-1 0-16,-2-3 0 0,-2-7-160 0,-2-1-32 0,-2 6 0 15,-2 4 0-15,-3-2 64 0,-3 4 0 0,-4 3 0 0,-6 3 0 0,-7 2-160 16,-2 1-32-16,0 1 0 0,-2-1 0 0</inkml:trace>
  <inkml:trace contextRef="#ctx0" brushRef="#br0" timeOffset="94477.68">18741 14617 4607 0,'0'0'0'0,"-7"3"0"0,1 4 560 0,-1-7 112 0,2-4 32 0,5 4 0 0,-4 7-368 16,0 0-64 0,2 1-16-16,2 4 0 0,2 1-48 0,4 4-16 0,-1-3 0 0,3 7 0 0,1 5 0 15,1 0 0-15,3-2 0 0,0-3 0 0,2-3 64 16,-1-2 0-16,0-5 0 0,5 1 0 0,-1-4 144 16,-1-3 48-16,-3-5 0 0,0 0 0 0,2-4 0 15,-3-8 0-15,-5-6 0 0,0-1 0 0,0 0-64 16,-2 4 0-16,-1 0 0 0,-1 1 0 0,-3 0-48 15,1-1-16-15,-2 1 0 0,-2-2 0 0,-1 2 160 16,-4 2 32-16,-2 1 0 0,-4-1 0 0</inkml:trace>
  <inkml:trace contextRef="#ctx0" brushRef="#br0" timeOffset="95096.34">20487 12873 3903 0,'0'0'352'0,"0"0"-352"0,0 0 0 0,0 0 0 16,-2 8 384-16,2 3 0 0,0-2 0 0,2 4 0 16,-1 3-64-16,2 0 0 0,-1 1 0 0,2 3 0 15,1-3-144-15,0 3-48 16,1-4 0-16,2 7 0 0,1-5 64 0,1-2 0 15,0-6 0-15,2-2 0 0,0-3 96 0,-2-2 32 0,-2-2 0 0,1-2 0 16,3-5 256-16,-4 1 48 0,-2-1 16 0,2-2 0 16,0-3-160-16,0 0-32 0,-3-2 0 0,0 0 0 15,-1-2 64-15,-1 4 0 0,-3-3 0 0,-1 4 0 16,-2 1 0-16,-1 0 0 0,-3 1 0 0,0-1 0 16,-2 2-64-16,-2 3 0 0,-1 3 0 0,1 2 0 15,-2 3-48-15,0 5-16 0,-3 1 0 0,0 4 0 16,1 5-560-16,-1 4-112 0,0 5-32 0,1 14-7952 15</inkml:trace>
  <inkml:trace contextRef="#ctx0" brushRef="#br0" timeOffset="95912.39">24141 14098 4831 0,'0'0'432'0,"0"0"-432"0,0 0 0 0,0 0 0 16,-4 6 800-16,4-6 80 0,0 0 16 0,0 0 0 0,0 0-576 0,0 0-96 0,0 0-32 0,3 7 0 15,1-1-192-15,2 2 144 0,2 1-144 0,1 2 128 32,3 0 64-32,3 0 0 0,2 2 0 0,2-4 0 15,0 0 96-15,2-1 32 0,1-3 0 0,0-2 0 16,2-5 0-16,-1 0 0 0,2-1 0 0,2-2 0 15,6-3 0-15,-3 0 0 0,-5-3 0 0,-4-1 0 16,-4 0 192-16,-2 0 64 0,-2 1 0 0,-1-4 0 16,-4 2-112-16,-4-1-16 0,-4 2 0 0,-5 2 0 0,-3 2 0 0,-5 0 0 15,-7 0 0-15,-1 2 0 0,-1-1-48 0,-1 5-16 16,-2 4 0-16,-3 5 0 0,0 2-144 0,-2 8-48 16,-2 6 0-16,0 14-6176 15,-3 11-1248-15</inkml:trace>
  <inkml:trace contextRef="#ctx0" brushRef="#br0" timeOffset="97102.4">24471 13956 2527 0,'0'0'224'0,"0"0"-224"0,0 0 0 0,-4 6 0 0,1 3 256 0,1-2 0 16,2-7 0-16,0 0 0 0,0 0-64 0,0 0 0 15,0 0 0-15,0 0 0 0,0 0 64 0,0 0 0 16,0 0 0-16,0 0 0 0,0 0 0 0,9 1 0 15,-3 0 0-15,7 3 0 0,6-1 48 0,0-3 16 16,-1-3 0-16,1-3 0 0,0-1-64 0,2-1 0 0,0-1 0 0,2-4 0 16,3-1-48-16,1 0-16 0,0-2 0 0,9-13 0 15,-6-1 112-15,4-2 16 0,3 3 0 0,6 0 0 16,9 1-64-16,0-2 0 0,-1-2 0 0,0 1 0 16,0 0 0-16,0-2 0 0,-1-3 0 0,2-1 0 15,2 1 0-15,5-7 0 0,6-10 0 0,0 3 0 16,-2 0 0-16,-2 3 0 0,-1 2 0 0,12-8 0 0,4 1-256 15,0 4 0-15,-3-4 0 0,-4-6 368 0,-4 2 16 16,-5 7 0-16,-1 2 0 0,-3 1-208 0,-3 3-48 16,-2 4 0-16,15-8 0 0,1 4 112 0,-7 5 16 15,-10 3 0-15,-2 3 0 0,-5 2 0 0,-8 6 0 16,-6 5 0-16,-4-1 0 0,-3 2-64 0,-6 6 0 16,-5 4 0-16,0-1 0 15,-2 3 64-15,-1 2 0 0,-8 4 0 0,6-2 0 0,-6 2-256 0,0 0 0 0,0 0 0 16,0 0 304-16,0 0 16 0,0 0 0 0,0 0 0 15,0 0-320-15,0 0-144 0,0 0 16 16,0 0-5744 0,0 0-1136-16</inkml:trace>
  <inkml:trace contextRef="#ctx0" brushRef="#br0" timeOffset="97894.31">26982 11611 3903 0,'0'0'352'0,"0"0"-352"16,0 0 0-16,0 0 0 0,0 0 480 0,0 0 32 0,0 0 0 0,0 0 0 16,0 0-320-16,4 16-48 0,1 10-16 0,3 2 0 15,2-5 160-15,2-2 32 0,1-2 0 0,3 4 0 16,0 1-64-16,4 2 0 0,2 3 0 0,8 1 0 15,8 1 0-15,1 6 0 0,0 1 0 0,-7 2 0 16,0 10 112-16,2 3 16 0,0 1 0 0,2-1 0 16,2 1-160-16,3 0-32 0,2 4 0 0,5 0 0 15,8 5 64-15,0 1 0 0,-1 1 0 0,-2-1 0 16,1-2-112-16,-2-3-16 0,0-2 0 0,0 1 0 0,0 0 0 0,4 2 0 16,4 3 0-16,-1-4 0 0,-4-6 160 15,-3-2 32-15,-3 0 0 0,-3-3 0 0,-3-4-160 0,-3-1-32 16,1-3 0-16,-3-1 0 0,-3-2 64 0,1 3 0 15,5 3 0-15,-3-3 0 0,-4-3 0 0,-3-5 0 16,-4-2 0-16,-2-1 0 0,-3-3-64 0,-4-4 0 16,-2-4 0-16,-3-2 0 0,0-2 0 0,-2-1 0 0,-4-1 0 0,0-2 0 15,-2 0-128-15,0-3 0 0,-1-1 0 0,-4-6-176 16,0 6-160-16</inkml:trace>
  <inkml:trace contextRef="#ctx0" brushRef="#br0" timeOffset="98678.29">29089 13838 3215 0,'0'0'288'0,"-6"3"-288"0,0 1 0 0,-2 1 0 0,-1 1 368 0,0 1 16 16,0 0 0-16,-2 2 0 0,-4 4-64 0,-2 2 0 0,-2 2 0 0,-5 4 0 31,-8 4-48-31,0 2-16 0,-2 3 0 0,0 7 0 16,0 3 0-16,-1 15 0 0,0 13 0 0,-2 3 0 16,-1 0-48-16,-1 7-16 0,-3 9 0 0,-3-1 0 0,-6 1-48 0,1 0-16 15,2-1 0-15,3 6 0 0,0 9 208 0,4-6 48 16,0-6 0-16,3-14 0 0,3-4-208 0,3-7-48 0,2-2 0 0,1-3 0 15,3-6 160-15,1-2 32 0,2 4 0 0,0-6 0 16,1-7-112-16,-3-5-16 0,-3-6 0 0,0-4 0 16,5-1-192-16,1-7 144 0,2-4-144 0,2 0 128 15,1-2 64-15,1-4 0 0,2-4 0 0,1-1 0 16,1-4-192-16,2 0-176 0,1-4 48 0,0 1-3760 31,-1-3-736-31</inkml:trace>
  <inkml:trace contextRef="#ctx0" brushRef="#br0" timeOffset="99464.15">27153 12121 2063 0,'0'0'192'0,"-3"-5"-192"0,2 0 0 0,-2-2 0 0,0-1 448 0,-1 1 48 16,1-1 16-16,-1 1 0 0,0 2 48 0,0 1 16 15,4 4 0-15,0 0 0 0,0 0-576 16,0 0 0-16,0 0 0 0,0 0 832 0,0 0 48 15,0 9 16-15,2 6 0 0,4 4-512 0,-2 5-112 16,-1 12-16-16,8 15 0 0,-1 4-256 16,-1-3 0-16,6 5 0 0,4 1 672 0,1 9 80 0,-4 10 16 0,1 4 0 15,1 1-368-15,0 7-64 0,-2 7-16 0,5 18 0 16,1-1-320-16,-3-11 0 0,1 4 0 16,1 6 384-16,0-5 0 0,-1-8 0 0,3-4 0 31,-1-4-112-31,0 6-16 0,0 6 0 0,5 5 0 0,2-8-256 0,-2-5 0 0,3-1 0 15,6 5 368-15,-2-6 16 0,-3-8 0 0,-2-6 0 16,-3-2-160-16,-3-9-32 0,-1-4 0 0,-1-3 0 16,-1-1 0-16,-3 4 0 0,-2 4 0 0,0-8 0 15,-2-7 0-15,-2-3 0 0,-2-5 0 0,1-3 0 16,-4-6-48-16,1-2-16 0,-2-2 0 0,0-5 0 16,-1-2-128-16,0-4 128 0,-2-3-128 0,1-4 128 15,0-1 64-15,-2-5 0 0,0 0 0 0,1-3 0 16,-2-5-64-16,0 0 0 0,0 0 0 0,0 0 0 15,0 0-304-15,0 0-64 0,0 0-16 0,0 0-6000 16,0 0-1200-16</inkml:trace>
  <inkml:trace contextRef="#ctx0" brushRef="#br0" timeOffset="100356.65">23034 16049 2527 0,'0'0'224'0,"0"0"-224"0,-4-5 0 0,2 1 0 16,2 4 304-16,0 0 16 0,-4-4 0 0,4 4 0 16,0 0-160-16,0 0-32 0,0 0 0 0,0 0 0 15,0 0 0-15,0 0 0 0,0 0 0 0,0 0 0 32,0 0 112-32,0 0 16 0,6 3 0 0,3 1 0 15,2 0 0-15,2 0 0 0,1 1 0 0,3 1 0 16,1 4-64-16,3-4 0 0,3-3 0 0,2-2 0 15,2-1-48-15,2 1-16 0,3 2 0 0,9 2 0 0,10 3 0 0,1-7 0 16,-2-2 0-16,1-2 0 0,0-1-128 0,3 3 128 0,1 1-128 0,7 1 128 16,6 2 64-16,1-3 0 0,-1-4 0 0,-1-1 0 15,0 0 48-15,5-1 16 0,9-4 0 0,0 5 0 16,0 7-112-16,1-6-16 0,-3-5 0 0,5-1 0 16,6-6 64-16,2 2 0 0,-2 1 0 0,-1 4 0 15,0 9-192-15,4-8 128 0,6-12-128 0,1 0 128 16,-3 4 64-16,-2-1 0 0,-1 3 0 0,4 2 0 15,6-1-64-15,-4 1 0 0,-4 0 0 0,-3 3 0 16,-2 3 0-16,2-1 0 0,4 1 0 0,-3 0 0 16,-6 3 64-16,-3-1 0 0,-4 0 0 0,3 0 0 15,3 0 144-15,-3 1 48 0,-6 1 0 0,-3 0 0 0,-4 1-208 0,-4 0-48 16,-3-1 0-16,3 2 0 0,2 0 208 0,-5 0 48 16,-6 0 0-16,-4 0 0 0,-6 0-160 0,-3 0-32 31,-6-1 0-31,-2 0 0 0,-4 0 0 0,-3-1 0 15,-2 1 0-15,-4-2 0 0,-5 1 0 0,0-2 0 0,-2-1 0 0,-2-1 0 16,-2 1 64-16,-3 1 0 0,-2-2 0 0,-1-2 0 16,-4 1-256-16,-4 0-160 0,-3-4 32 0,-4 2-5680 15,-4 3-1120-15</inkml:trace>
  <inkml:trace contextRef="#ctx0" brushRef="#br0" timeOffset="101122.19">24878 14064 3215 0,'0'0'288'0,"-6"2"-288"0,6-2 0 0,-8 6 0 0,1-1 256 0,-2 0 0 0,-1 0 0 0,0 0 0 16,-2 1 0-16,-1 0 0 0,-1 3 0 15,-2 0 0-15,-3 4 112 0,3-1 16 0,-2 3 0 0,-3 3 0 16,-4 1 0-16,-5 7 0 0,-6 8 0 0,-1-1 0 16,2 1-112-16,0 0-16 0,-2-2 0 0,1 1 0 15,-2-2 64-15,0 2 0 0,-1 1 0 0,-3 2 0 16,-3 2-112-16,-6 4-16 0,-5 3 0 0,-15 18 0 15,21-10 112-15,-1 1 16 0,1-2 0 0,-1-2 0 16,0-4-112-16,-5 4-16 0,-4 2 0 0,2-1 0 16,2-3 0-16,2 6 0 0,2 6 0 0,4-4 0 0,2-9 112 0,3-4 16 15,1-3 0-15,3-2 0 0,3-3-112 0,1-2-16 16,1-5 0-16,2 0 0 0,2-1 0 0,1-3 0 16,-4-6 0-16,3-6 0 0,4-7-192 0,5 4 0 15,4 7 0-15,3-5 0 0,1-11 256 0,2 4 0 16,5 5 0-16,-1 0 0 0,1-2-64 0,2 1 0 31,2-4 0-31,2-4 0 0,2-7-192 0,-2 7-256 0,6 3 48 0,6-2 16 16,6-2-112-16,1-7-16 0,-3-1 0 0,3-4-4400 31,-1-5-880-31</inkml:trace>
  <inkml:trace contextRef="#ctx0" brushRef="#br0" timeOffset="101717.67">23179 12340 3455 0,'0'0'304'0,"0"0"-304"0,0 0 0 0,0 0 0 0,0 0 160 0,0 0-32 15,0 0 0-15,0 0 0 0,0 0 208 0,0 0 48 16,0 0 0-16,0 0 0 0,0 0-112 0,5 7-16 16,2-3 0-16,2 5 0 0,1 1 64 0,2 3 0 15,0 3 0-15,2 5 0 0,3 0 48 0,2 3 16 16,2 4 0-16,7 3 0 0,6 4-112 0,1 10-16 15,1 9 0-15,1 0 0 0,-1-1 64 0,1 3 0 16,-1 0 0-16,1 0 0 0,-2-1-64 0,0 6 0 16,0 3 0-16,1 3 0 0,-1-2-96 0,4-4-32 0,4-5 0 0,-1-6 0 15,-5-8 112-15,0 2 16 0,-3 6 0 0,-3 3 0 16,-1 4-64-16,-4-2 0 0,-2-3 0 0,-4-5 0 31,-1-5 64-31,-2-11 0 0,-4-10 0 0,-3 3 0 16,-1 4-64-16,-2-2 0 0,-2-4 0 0,-1-7 0 0,-1-9 0 0,-2 1 0 15,-2 5 0-15,-2 1 0 0,-2-7-448 0</inkml:trace>
  <inkml:trace contextRef="#ctx0" brushRef="#br0" timeOffset="102417.37">20685 12641 2527 0,'0'0'224'0,"0"0"-224"0,0 0 0 0,0 0 0 0,6 2 192 0,1 0 0 16,1 2 0-16,5-1 0 0,6-2-48 0,2-1-16 15,-1-1 0-15,1 1 0 0,-1-3 64 0,4 1 0 16,-1-4 0-16,3 1 0 0,3-3 96 0,1-1 32 16,1-1 0-16,6-2 0 0,3-2-112 0,7-1-16 15,8 0 0-15,31-11 0 0,-1 0-192 0,-27 7 0 0,4 0 0 16,0-2 448-16,7 0 64 0,8 2 0 0,16-9 0 16,-1-6-512-16,-7-2 0 0,4 2 0 15,6 3 400-15,-2 1-16 0,-6 2 0 0,-1 2 0 16,-3 0-96-16,3 1-32 0,4 1 0 0,9-6 0 0,-3 0-256 15,-13 3 0-15,-5 3 0 0,-5-2 368 0,0 2 16 16,0 2 0-16,-6 1 0 0,-9 0-64 0,-5 3 0 16,-6 1 0-16,-2 0 0 0,-7 4-320 15,-8 3 0-15,-7 2 0 0,-3 3 272 0,-6-2-16 16,-3 5 0-16,-5 0 0 0,-6 2-400 0,0 0-96 16,-6 8-16-16,-6 1-3680 0,-5 0-736 0</inkml:trace>
  <inkml:trace contextRef="#ctx0" brushRef="#br0" timeOffset="103111.07">18879 14773 2991 0,'0'0'256'0,"0"0"-256"0,7-4 0 0,2 1 0 16,0-3 160-16,1-1-32 0,2 1 0 0,2-2 0 15,3-1 64-15,3-3 0 0,1 1 0 0,6-3 0 16,8-1-64-16,2-3 0 0,-1-3 0 0,2-3 0 0,1-2 64 0,0-2 0 31,2-4 0-31,1-8 0 0,3-14 96 0,7 1 32 16,10-4 0-16,16-13 0 0,-18 17 0 0,0-2 0 0,0-1 0 0,1-8 0 15,3-9-112-15,5 0-16 0,7 2 0 0,-2 1 0 16,16-13-48-16,-8-3-16 0,-6-5 0 0,-3 9 0 16,-4 5 112-16,2 8 16 0,5 3 0 0,-4 6 0 15,-8 4 48-15,-6 6 16 0,-4 0 0 0,-15 8 0 16,-1-5-160-16,-3 3-32 0,-3 5 0 0,-2 5 0 15,-1 5 64-15,-4 6 0 0,-3 3 0 0,0 1 0 16,-5 4-64-16,-3 5 0 0,-2 3 0 0,-3 6 0 16,-1 4-128-16,-3 3 0 0,-3 5 0 0,-4 6 0 0,0 10 0 0</inkml:trace>
  <inkml:trace contextRef="#ctx0" brushRef="#br0" timeOffset="103893.08">18973 14999 1599 0,'0'0'144'0,"-5"-2"-144"0,1 0 0 0,4 2 0 0,-3 13 336 0,1-6 48 15,2-7 0-15,-2-3 0 0,2-7-112 0,2 3-16 16,0-1 0-16,2-1 0 15,1 0 0-15,1-3 0 0,0 3 0 0,2 1 0 0,0 0-256 16,2-5 160-16,2-8-160 0,1 3 128 0,1 6 0 0,6 3 0 16,5-1 0-16,1 3 0 0,0 2 160 0,1 1 32 15,2 0 0-15,1 1 0 0,0 2-64 0,1 0 0 0,2 1 0 0,2 5 0 0,0 8-256 0,4 4 0 16,3-4 0-16,7 0 0 0,10-2 320 0,0-1 0 16,-1 4 0-16,1 1 0 0,0-1-320 0,6 3 0 15,8 3 0-15,3 0 0 0,-1 1 0 0,0 1 160 31,-2 3-160-31,0 0 128 0,1 0 0 0,5-1 0 0,9 1 0 0,-2 3 0 16,-4-6-128-16,-1 5 128 0,-3 4-128 0,5-1 128 16,7-2 64-16,-1-3 0 0,-4-3 0 0,16 1 0 15,-7-3-192-15,3-3 128 0,-15-7-128 0,-1-1 128 16,-4-1 0-16,-2-1 0 0,-2-2 0 0,4-1 0 16,7-4-128-16,-2 0 128 0,-4 0-128 0,-4 0 128 15,-3 0-128-15,-3 0 128 0,-2 0-128 0,-3-3 128 16,-5-1 64-16,4 0 0 0,4 3 0 0,-5 0 0 0,-5 1 48 0,-5 1 16 15,-5 2 0-15,-6-1 0 0,-5 1-256 0,-3 1 0 16,-5-2 0-16,-3 2-160 16,-5 0 160-16,-2-1 176 0,-4-2-48 0,-1 0 0 0,-3 1-128 15,-2-1 128-15,-2-2-128 0,-5 1 128 0,0 0-128 0</inkml:trace>
  <inkml:trace contextRef="#ctx0" brushRef="#br0" timeOffset="104530.32">21007 12770 4607 0,'0'0'0'0,"0"0"0"0,6 6 0 16,2 0 192-16,1 1-48 0,2 2-16 0,0 4 112 0,2 0 16 16,2 5 0-16,0 2 0 0,2 2-64 0,3 3 0 0,1 2 0 0,6 4 0 15,8 5 64-15,2 10 0 0,-1 11 0 0,2 4 0 16,0 0 48-16,1 6 16 0,0-1 0 0,0 8 0 16,2 9-64-16,-1 1 0 0,2 1 0 0,6 0 0 15,8-1-48-15,2 8-16 16,-2 7 0-16,-2 1 0 0,-1-2 64 0,-1-3 0 15,-1-4 0-15,-1-2 0 0,1 2-112 0,4-1-16 0,5-1 0 16,-3-7 0-16,-5-9 160 16,-2 1 32-16,-3 5 0 0,-3-15 0 0,-2-18-160 15,-3 3-32-15,-1 4 0 0,-4 6 0 0,4 18 112 0,-6-9 16 0,-8-24 0 16,-3-6 0-16,-3-6-64 16,-1 2 0-16,-2 3 0 0,0-6 0 0</inkml:trace>
  <inkml:trace contextRef="#ctx0" brushRef="#br0" timeOffset="111588.94">23540 11893 2815 0,'-7'1'0'0,"0"1"0"0,-1-2 144 0,-5 1 48 16,-7 0 0-16,2 1 0 0,4-2 0 0,1 0 0 0,1-2 0 0,1 2 0 31,2 0 0-31,3 0 0 0,6 0 0 0,-7-1 0 0,1-2 48 0,6 3 16 16,0 0 0-16,0 0 0 0,-7-1 144 0,7 1 48 0,0 0 0 0,0 0 0 15,0 0-112-15,0 0-16 0,0 0 0 0,0 0 0 16,0 0-96-16,0 0-32 0,7 0 0 0,1 0 0 16,-1 0 0-16,8 0 0 0,7 0 0 0,1 1 0 15,1 1 112 1,-1-2 16-16,2 0 0 0,21 2 0 0,-6 1-160 0,-14-2-32 15,2-1 0-15,0 0 0 0,3 0 112 0,3 0 16 16,2 0 0-16,7 0 0 0,9 0-64 0,-9-1 0 16,1-2 0-16,3 1 0 0,1-2 0 0,2 1 0 15,-1 1 0-15,5-1 0 0,1-1 0 0,21 0 0 16,7-2 0-16,-4-1 0 0,-3 1 0 0,-3-1 0 16,-2 1 0-16,6-1 0 0,8 1-48 0,-1-1-16 15,-5 2 0-15,-1 1 0 0,-2-1 0 0,5-1 0 0,6 1 0 0,0 3 0 16,-2-1 0-16,-3 6 0 0,-5-2 0 0,-1 2 0 15,-3-1 0-15,4 2 0 0,4 0 0 0,-3 0 0 16,-6 1 0-16,-7 2 0 0,-7 0 0 0,-2 1 0 16,-3-1 0-16,-4-1 0 0,-3 1 0 0,2 1 0 15,4-2 64-15,-5-2 0 0,-6 1 0 0,-4-1 0 16,-1 0 0-16,-5 0 0 0,-5-1 0 0,-4-1 0 16,-1 0 48-16,-4 0 16 0,-4 1 0 0,-1-2 0 15,-3 2-112-15,-1-3-16 0,-8 0 0 0,0 0 0 16,0 0-128-16,0 0 128 0,0 0-128 0,0 0 128 15,0 0 0-15,-7 7 0 0,-2 3 0 0,-3-1 0 0,-1 1-352 0</inkml:trace>
  <inkml:trace contextRef="#ctx0" brushRef="#br1" timeOffset="122857.59">23275 11947 2527 0,'0'0'224'0,"0"0"-224"0,0 0 0 0,0 0 0 0,0 0 144 0,-4-4-16 16,-1-4 0-16,3 3 0 0,2 5 160 0,0 0 32 15,0 0 0-15,0 0 0 0,-3-6-160 0,3 6-32 16,0 0 0-16,0 0 0 0,-3-5 112 0,3 5 16 16,0 0 0-16,0 0 0 0,0 0 96 0,0 0 32 15,0 0 0-15,0 0 0 0,0 0 48 0,0 0 16 16,0 0 0-16,0 0 0 0,0 0-64 0,0 0 0 16,0 0 0-16,0 0 0 15,0 0-48-15,0 0-16 0,0 0 0 0,0 0 0 0,0 0-48 0,0 0-16 16,0 0 0-16,0 0 0 15,0 0 0-15,0 0 0 0,8-2 0 0,0-1 0 0,0 2 0 0,0-3 0 16,-1 1 0-16,4 1 0 0,1 0 160 16,-2 1 32-16,0-2 0 0,1 1 0 15,1-1-208-15,6-1-48 0,8 0 0 0,-1 2 0 0,-6-4 0 0,5 3 0 16,-2-1 160-16,-3 0 32 0,0 0 0 16,-1 0 0-16,0 0 0 0,0 1-64 0,1 2 0 15,-1-2 0-15,2 2 0 0,-1-1-144 0,1-1-48 16,-2 2 0-16,0-3 0 0,2 1-128 0,-1 1 128 0,1-1-128 0,10-2 128 15,0 1-128-15,-5 0 0 0,6 1 0 16,8-1 384-16,-1 2 64 0,-3 0 0 0,7 1 0 16,-3-3-448-16,-5 2 0 0,-3 2 0 31,0 0 288-31,1 0-32 0,-4 0 0 0,1 0 0 16,-2-3 0-16,2 3 0 0,0 0 0 0,25 0 0 0,1 3-256 15,-13-2 0-15,-3 2 0 0,-1-1 256 0,-3 1 0 16,-1-1 0-16,-2 1 0 0,1 0-256 0,-2 0 160 15,-1 1-160-15,8-1 128 0,0 0-128 0,-5-3 0 0,20 1 0 16,4-1 240-16,-19 0 16 0,-3 0 0 0,14 0 0 16,-6 1-64-16,-15 1 0 0,1-2 0 0,23 0 0 15,-18 0-192-15,-5 0 0 0,11 0 0 16,-5 0 192-16,-10 0 0 0,1 0 0 0,7 0 0 16,7 0-192-16,-1 0 144 0,-5-2-144 0,-1 2 128 15,-1 0 0-15,0 0 0 0,-4 2 0 0,0 0 0 16,-2-2-128-16,0 0 128 0,-1-2-128 0,-1 0 128 0,0 1-128 0,7 0 128 0,-5 2-128 15,-9 0 128-15,0-1-128 0,1 0 128 0,1-1-128 0,0 1 128 16,1-1 0-16,3 1 0 0,6 0 0 0,-2 0 0 16,-2 0-128-16,0 0 128 0,-3-3-128 0,-1 2 128 15,-3 1 0-15,0 0 0 0,1-3 0 0,-1 2 0 16,-2-1-128-16,-1 1 0 0,0 0 0 0,-1 0 0 16,0-1 128-16,1 1 0 15,-1-2 0-15,0 2 0 0,-1 0 64 0,0-1 0 0,-1 2 0 0,0 0 0 16,1-1-192-16,-1 1 0 0,-2-2 0 0,0 2-176 31,2-2 176-31,0 2 176 0,0 0-48 0,-2 0 0 16,0-1-128-16,2 0 128 0,1 1-128 0,0-3 128 0,0 3-128 15,4 0 128-15,5 0-128 0,7 0 128 0,-7 0 0 0,-7 0 0 16,-2-1 0-16,-2 1 0 0,1 4-128 0,-1-4 0 16,-1 0 0-16,2 1 0 0,-1 2 0 0,1-1 128 15,-3-2-128-15,2 1 128 0,-1 1-128 0,1-1 128 16,-1 0-128-16,0 2 128 0,2-2-128 0,-1 2 128 15,-2-1-128-15,0 1 128 0,0 0-128 0,0 1 0 16,0-4 0-16,0 0 0 0,0 1 0 0,2 2 128 16,-2-1-128-16,0-1 128 0,-1 2-128 0,1 0 0 15,0-3 0-15,0 0 0 0,0 0 0 0,2 0 0 0,-1 0 0 0,5 0 0 16,-2 0 0-16,-4 0 0 0,-1 0 0 0,3 0 0 16,1 0 0-16,-3 0 128 0,0 0-128 0,2 1 128 15,-1 0-128-15,5 1 0 0,3-2 0 0,-1 0-176 16,-3 0 352-16,-1 2 64 0,-1-2 16 0,-2 0 0 15,1 0-256-15,-1 1 0 0,1-1 0 0,2 2 0 16,-3-1 0-16,-2 0-160 0,0-1 32 0,1 0 0 16,-1 0 256-16,0 0 48 0,-8 0 16 0,7 0 0 15,1 0-192-15,-8 0 128 0,0 0-128 0,0 0 128 0,0 0-128 0,11 3 128 16,-11-3-128-16,0 0 128 0,0 0-128 0,0 0 0 16,0 0 0-16,7 4 0 0,-7-4 128 0,0 0 0 15,0 0 0-15,11 3 0 0,-11-3-128 0,0 0-176 16,0 0 48-16,0 0 0 0,8 2 128 0,-8-2 0 15,0 0 0-15,0 0 0 0,0 0 128 0,7 3 48 16,-7-3 16-16,0 0 0 0,0 0-192 0,0 0 0 16,0 0 0-16,0 0 0 0,0 0 0 0,0 0 128 15,0 0-128-15,0 0 128 0,0 0-128 0,0 0 0 16,0 0 0-16,0 0-176 0,0 0 176 0,0 0 0 16,0 0 0-16,0 0 0 0,-2-7-288 0,-1 1-32 0,-1 0 0 15,0 0 0-15,1-1 0 0,-1 1 0 0,-2 1 0 0,1-1 0 31,0 0-192-31,1 1-64 0,0 0 0 0,-1 1 0 16,0-3 64-16,1 3 0 0,4 4 0 0,-5-4 0 0,-2 2 192 0,2-1 64 16,5 3 0-16,-7-4 0 0,0 2 0 0,1 0 0 15,6 2 0-15,-5-2 0 16,-1 2-160-16,6 0-32 0,-7-3 0 0,7 3 0 0,-5-1 160 0,5 1 32 0,-7-2 0 0,7 2 0 0,-6-1 0 0,6 1 0 16,0 0 0-16,0 0 0 0,-8-2 0 0,1-1 0 15,7 3 0-15,0 0 0 0,0 0 96 0,0 0 32 16,0 0 0-16,0 0 0 0,-2-5 128 0,2 5 0 15,0 0 128-15,0 0-128 0,0 0 224 0,0 0-32 16,0 0 0-16,0 0 0 0,0 0-48 0,0 0-16 16,0 0 0-16,0 0 0 0,0 0 64 0,0 0 0 0,0 0 0 0,0 0 0 15,0 0 0-15,0 0 0 0,0 0 0 0,0 0 0 16,0 0-192-16,0 0 128 0,0 0-128 0,0 0 128 16,0 0 256-16,0 0 64 0,0 0 0 0,0 0 0 15,0 0-320-15,0 0-128 0,0 0 128 0,0 0-128 16,0 0 240-16,0 0-48 0,0 0 0 0,0 0 0 15,0 0-48-15,0 0-16 16,0 0 0-16,0 0 0 0,0 0 112 0,0 0 16 0,0 0 0 0,0 0 0 16,0 0-112-16,0 0-16 0,0 0 0 0,0 0 0 15,0 0 160-15,0 0 32 0,0 0 0 0,0 0 0 16,0 0-320-16,0 0 0 0,0 0 0 0,0 0-144 16,0 0 272-16,0 0 48 0,0 0 16 0,0 0 0 15,0 0-64-15,6 5 0 0,1 0 0 0,-7-5 0 16,0 0 0-16,6 7 0 0,1-1 0 0,-1 1 0 15,1-1 0-15,-1 2 0 0,1 1 0 0,0-2 0 16,-1 0-128-16,2 3 128 0,1-1-128 16,1 1 128-16,1-1-128 0,1 3 0 0,-1 0 0 0,1 1-176 15,1 1 352-15,5 2 64 0,-1-2 16 0,-5-3 0 16,0 0-256-16,1 2 0 0,1 2 0 0,0-2 0 16,1 2 0-16,0 1 144 0,1 0-144 0,0-2 128 15,-1 0 0-15,1 2 0 0,1 2 0 0,0 6 0 16,1 10 0-16,6-3 0 0,4-4 0 0,1-3 0 15,-4 2-128-15,-2-3 0 0,1-1 0 0,-1 2 0 16,-1-1 0-16,7 7 128 0,-4-4-128 0,-8-9 128 0,0 0 0 0,0 0 0 0,-2 3 0 0,2-3 0 16,0 1-128-16,0 0 128 0,-1 1-128 0,-1 1 128 15,0-3-128-15,-1 9 0 0,0 11 0 16,1-3 0-16,-1-7 0 0,0-1 128 0,0-1-128 16,0-2 128-16,-1 1-128 0,1-3 128 0,1-2-128 0,3 1 128 15,5-3-128-15,1 1 128 0,-3-1-128 0,-1-1 128 16,0-1-128-16,6 6 0 0,-2-1 0 0,-9-7 0 15,2 0 0-15,0 2 0 0,-1-1 0 0,1 2 0 16,0 0 0 0,0 2 0-16,-2-1 0 0,1 9 0 0,0 11 0 0,-1-3 128 15,0-4-128-15,-1-3 128 0,0-2-128 0,1-3 128 16,-2-1-128-16,0 1 128 0,-2-2-128 0,1 1 0 16,1-2 0-16,-1 1-176 0,0-6 176 0,-1 2 176 15,1-5-48-15,0 2 0 0,1 2-128 0,4-4 0 16,6 0 0-16,-2 1 0 0,-5-3 0 0,-1 0 0 15,0-1 0-15,-2 0-176 0,-3 1 176 0,-1-2 176 16,0 0-48-16,1 0 0 0,-3-1-128 0,1 3 128 16,0-2-128-16,0-1 128 0,0-2-128 0,-2 3 0 15,-2 0 0-15,1 1 0 0,1 0 0 0,-1 0 0 0,-1 1 0 0,0 3-176 16,-1 0 176-16,0 6 0 0,0 7 128 0,-1-3-128 16,2-5 0-16,0-2 0 0,-1-2 0 0,1 0 0 0,2-2 128 15,-2-1-128-15,0 1 128 0,0-2-128 0,1 0 0 0,0 0 0 16,1 0 0-16,-1 2 0 0,0-1 0 0,0-1 0 15,2 0 0-15,-1-2 0 0,1 2 176 0,-2 0-48 16,0 0 0-16,2 0 0 0,-1-1-128 0,3 3 0 16,-2 0 0-16,-2-4 0 0,0-1 0 0,3 1 0 15,-1 1 0-15,-3-2-176 0,-2 3 176 0,2 0 0 16,-4-9 128-16,4 8-128 0,-4-8 0 0,5 8 0 16,-1 0 0-16,-4-8-128 0,0 0 128 0,7 10 0 15,-7-10 0-15,4 7 0 0,-4-7 0 0,0 0-128 16,5 8 128-16,-5-8-128 0,0 0 128 0,0 0 0 15,0 0 0-15,0 0 0 0,5 6 0 0,-5-6 0 0,0 0 128 0,0 0-128 16,0 0 0-16,0 0 0 0,0 0 0 0,0 0 0 16,0 0 0-16,0 0 0 0,0 0 0 0,0 0-128 15,0 0 128-15,0 0 0 0,0 0 128 0,0 0-128 32,0 0-288-32,0 0-128 0,3-6-32 0,-1-2 0 15,1-3-96-15,1 2-32 0,0-1 0 0,0-1 0 0,-1 0-96 0,3-1-32 31,-1 0 0-31,0 2 0 0,0 1-48 0,-1 0-16 0,-1-1 0 16,1 3 0-16,0-1 416 0,-2 1 80 0,1-1 16 0,-1 2 0 0,2-2-64 0,0 0 0 16,-1 2 0-16,-1-3-7744 15,1 0-1536-15</inkml:trace>
  <inkml:trace contextRef="#ctx0" brushRef="#br1" timeOffset="127623.39">29263 13699 3679 0,'0'0'320'0,"0"0"-320"0,0 0 0 0,0 0 0 0,0 0 384 0,0 0 0 16,0 0 0-16,0 0 0 0,0 0 304 0,0 0 64 16,0 0 16-16,0 0 0 0,0 0-112 0,0 0-16 15,0 0 0-15,0 0 0 0,0 0-192 0,-6 2-64 16,1 2 0-16,-1 0 0 0,1 0 112 0,0 0 16 0,0 1 0 0,-2 10 0 16,1 9 0-16,-1 0 0 0,1-5 0 0,-1 2 0 15,1-1-160-15,-1-3-32 0,-1 0 0 0,2 0 0 16,0 1 160-16,1 0 32 0,-1-2 0 0,1 1 0 15,-1 0-112-15,1-2-16 0,0 1 0 0,0 0 0 16,-2-2-96-16,1 2-32 0,0-1 0 0,-1 9 0 16,-1-2 112-16,1-7 16 0,-1 1 0 0,1 2 0 15,-3 2-112-15,1 9-16 0,-1 8 0 0,-1 0 0 16,-2-3 112-16,0-2 16 0,-1 0 0 0,0-2 0 16,1 0-112-16,-2 0-16 0,-2 1 0 0,-5-1 0 15,-6 0-48-15,1 0-16 0,4 1 0 0,1 2 0 0,1-2 64 0,7 0 0 16,-1 10 0-16,1 1 0 0,-2-6 0 15,1 1 0-15,0-4 0 0,1 1 0 0,0 0-112 0,-1 0-16 32,1 0 0-32,0 0 0 0,-1 1 64 0,1-2 0 15,0 3 0-15,-1 3 0 0,1 6 0 0,0-5 0 16,-2 0 0-16,2 0 0 0,-1-4-192 0,1-1 128 0,-2-2-128 0,1-2 128 16,0-1 112-16,1 0 16 0,0-1 0 0,-5-2 0 0,-8 7-64 15,4-3 0-15,8-7 0 0,1-1 0 0,-1-4-192 0,2 3 144 16,3 4-144-16,1-4 128 0,0-1 0 0,2-6 0 15,2-3 0-15,1 0 0 0,-1 1 0 16,1-3 0-16,1-2 0 0,1 1 0 0,0-2-128 0,2-7 0 16,0 0 0-16,0 0 0 0,0 0 128 0,0 0 0 15,0 0 0-15,0 0 0 16,0 0-128-16,0 0 0 0,0 0 0 0,0 0 0 0,0 0 128 0,0 0 0 16,0 0 0-16,0 6 0 0,0-6-128 15,0 0 0-15,0 0 0 0,0 0-176 0,2 7 176 0,-2-7 176 16,0 0-48-16,0 0 0 0,0 9 112 0,0-9 16 15,0 0 0-15,0 0 0 0,0 0-256 0,0 0 0 16,0 0 0-16,0 0 0 0,0 0 0 0,0 0 144 16,0 0-144-16,0 0 128 15,0 0 0-15,0 0 0 0,0 0 0 0,0 0 0 0,0 0-128 0,0 0 0 0,0 0 0 16,0 0 0-16,0 0 128 0,0 0 0 0,0 0 0 0,0 0 0 16,0 0-128-16,0 0 0 0,0 0 0 0,0 0 0 15,0 0 0-15,0 0 128 0,0 0-128 0,0 0 128 16,0 0-128-16,0 0 128 0,0 0-128 0,0 0 128 15,0 0-128-15,0 0 0 0,0 0 0 0,0 0 0 16,0 0 0-16,0 0 0 0,0 0 0 0,0 0 0 16,0 0 128-16,0 0 0 0,0 0 0 0,0 0 0 15,1 9-128-15,-1-9 128 0,0 0-128 0,0 0 128 0,0 0-128 0,0 0 0 16,0 0 0-16,0 0-176 0,0 0 176 0,0 0 0 16,0 0 128-16,0 0-128 0,0 0 0 0,0 0 0 15,0 0 0-15,0 0 0 0,0 0 128 16,0 0-128-16,0 0 128 0,0 0-128 15,0 0 128-15,0 0-128 0,0 0 128 0,0 0-128 16,0 0 0-16,0 0 0 0,0 0 0 0,0 0-128 0,0 0 128 0,0 0 176 16,0 0-48-16,0 0 0 0,0 0-128 0,0 0-176 15,0 0 48-15,0 0 0 0,0 0 128 0,0 0 0 16,0 0 128-16,0 0-128 0,0 0 128 0,0 0-128 0,0 0 128 0,0 0-128 16,0 0 0-16,0 0 0 0,0 0 0 0,0 0 0 15,0 0 128-15,0 0-128 0,0 0 128 0,0 0-128 16,0 0 0-16,0 0 0 0,0 0 0 0,0 0 0 15,0 0 0-15,0 0 0 0,0 0 0 0,0 0-128 16,0 0 128-16,0 0 0 0,0 0 0 0,0 0 0 16,0 0 0-16,0 0 0 0,0 0 128 0,0 0-128 15,0 0 0-15,0 0 0 0,0 0 0 0,0 0-128 16,0 0 128-16,0 0 0 0,0 0 0 0,0 0 0 16,0 0 0-16,0 0 0 0,0 0 0 0,0 0 0 15,0 0 0-15,0 0 0 0,0 0 0 0,0 0 0 0,0 0 0 0,0 0 0 16,0 0 128-16,0 0-128 0,0 0 176 0,0 0-48 15,0 0 0-15,0 0 0 0,0 0-128 0,0 0 0 16,0 0 0-16,0 0 0 0,0 0 0 16,0 0 0-16,0 0 0 0,0 0 0 0,0 0 0 0,0 0 0 31,0 0 0-31,0 0 0 0,0 0 0 0,0 0 0 16,0 0 0-16,0 0-176 0,0 0 176 0,0 0 0 15,0 0 0-15,0 0 0 0,0 0 0 16,0 0 0-16,0 0 128 0,0 0-128 0,0 0 0 0,0 0 0 0,0 0 0 15,0 0-128-15,0 0 128 0,0 0 0 0,0 0 128 0,0 0-128 16,0 0 128-16,0 0-128 0,0 0 128 0,0 0-128 16,0 0 0-16,0 0 0 0,-6-1 0 0,6 1 0 0,-7 0 0 0,7 0 0 15,-5-3 0-15,0 3 0 0,-2-1 0 0,1 1-128 16,-1 0 0-16,-1 0 0 0,-1-1 256 0,0 1 48 16,1-2 16-16,-4 1 0 0,1-2-192 0,-2 3 128 15,0 2-128-15,0-2 128 0,-2-2-128 0,0 1 0 16,-2 1 0-16,-3 1-176 0,-2 1 176 0,4-2 0 15,-2-3 0-15,-2 1 0 0,-4-1 0 0,-7 2 0 0,-6-1 128 16,0 1-128-16,3 1 0 0,-10-1 0 16,3-1 0-16,1 2 0 0,2-2 176 0,1 0-48 0,0 0 0 0,-3-1 0 15,-2 1-128-15,-7 0 0 0,-8 2 0 0,2 2 0 16,2-1 0-16,1 3 0 0,2-4 0 0,0 1 0 16,-1-1 0-16,-2 1 128 15,-1 3-128-15,-33 0 128 0,-2 3-128 0,11-1 128 0,13 1-128 0,20-5 128 16,-5 2-128-16,-2-1-176 0,-2 1 48 0,-33 2 0 15,-4 0 128-15,33-2 176 0,2-1-48 0,1 1 0 16,-1-1-128-16,13 1 0 0,-5 2 0 0,-6 1 0 16,-8-3 0-16,0 1 0 15,3 0 0-15,0-1 0 0,1-3 0 0,-1 3 0 0,-2-1 0 0,-3 1 0 16,-6 0 0-16,3 0 128 0,5 0-128 0,3 0 128 16,-1-3-128-16,2 0 0 0,0 2 0 0,-3-1-176 15,-5 2 176-15,3-1 0 0,3-2 0 0,5 2 0 16,2 1 0-16,3-2 0 0,2-2 0 0,2 0 0 15,1 0 0-15,-2 0 0 0,-7 0 0 0,2 0 0 16,5 3 0-16,2-3-128 0,4 0 128 0,2 0-128 16,2-3 128-16,3 3-128 0,2 0 128 0,3 0-128 15,-1 0 128-15,2 0 0 0,2 3 0 0,0-3 0 16,2 0 0-16,1 1 0 0,1 1 0 0,-4 1 0 0,-3 0 0 0,2 0-128 0,3-2 128 0,3 2-128 16,1-1 128-16,1 1 0 0,1-1 0 0,3 1 0 15,2-2 0-15,0 2 0 0,2-3 0 0,1 1 0 16,1 1 0-16,2-2 176 0,1 0-48 0,0 0 0 31,0 1-128-31,2-1 128 0,0 0-128 0,1-1 128 16,0-1-128-16,0 1-176 0,5 1 48 0,0 0 0 15,-6 0 128-15,6 0-128 16,0 0 128-16,-5-3-128 0,0 2 128 0,5 1 0 0,-5-1 0 0,5 1 0 16,-5-2 128-16,-1 2 48 0,1 0 16 0,0 0 0 15,0-1-192-15,0 1-176 0,-1 0 48 0,1 0 0 0,0 0 128 16,0 0 0-16,-1 0 0 0,1 1 0 0,-1 1 0 0,-1-2-128 15,1 0 128-15,-1 1-128 0,2 3 128 0,-2-3 0 16,1-2 128-16,-1 1-128 0,2-3 0 0,-1 2 0 16,-1 0 0-16,1-1 0 0,0 0 0 0,1-1 0 15,0 1 0-15,0-1-128 0,0 0 128 0,-1 1 0 0,2 0 128 0,4 2-128 0,-3-3 0 16,-1 0 0-16,-2 3 0 0,6 0 0 0,-3-4 0 0,-1 1 0 16,0 1 0-16,4 2 0 0,-4-3 0 0,0 2 0 15,4 1 0 1,0 0-128-16,0 0 256 0,0 0 48 0,0 0 16 0,0 0 0 15,0 0-192-15,0 0-272 0,-4-4 64 0,4 4 16 16,0 0 192-16,0 0 0 0,0 0 0 0,0 0 0 16,0 0-144-16,0 0 16 0,0 0 0 0,0 0 0 15,0 0 128-15,0 0 0 0,0 0 0 0,0 0 0 16,0 0 0-16,0 0-128 0,0 0 128 0,0 0-128 0,0 0 128 0,0 0 0 16,0 0 0-16,0 0 0 0,0 0 0 0,0 0 176 15,0 0-48-15,0 0 0 0,0 0-128 0,0 0 0 16,0 0 0-16,0 0-176 0,0 0 176 0,0 0-128 15,0 0 128-15,0 0-128 0,0 0 128 0,0 0 0 16,0 0 0-16,0 0 0 0,0 0 0 0,0 0 0 16,0 0 0-16,0 0 0 0,0 0 0 0,0 0-128 0,0 0 128 0,0 0-128 15,0-7 128-15,0 7 0 0,0 0 0 0,0 0 0 16,0 0 0-16,0 0 0 0,0 0 128 0,0 0-128 16,0 0 0-16,0 0 0 15,0 0 0-15,0 0 0 0,0 0 0 0,0 0-128 0,0 0 0 0,0 0 0 16,0 0 128-16,0 0 0 15,0 0 128-15,0 0-128 0,0 0 0 0,0 0 0 0,0 0 0 0,0 0-128 16,0 0 128-16,0 0 0 16,0 0 0-16,0 0 0 0,0 0 0 0,0 0 0 0,0 0 0 0,0 0 0 15,0 0 0-15,0 0-128 0,0 0 128 0,0 0-128 16,0 0 128-16,0 0-128 0,0 0 128 0,0 0-128 16,0 0 128-16,0 0 0 15,0 0 128-15,0 0-128 0,0 0 0 0,0 0-128 0,0 0 0 0,0 0 0 16,0 0 128-16,0 0 0 0,0 0 128 0,0 0-128 0,0 0 128 15,0 0-128-15,0 0 128 0,0 0-128 0,0 0 0 0,0 0 0 16,-1 11 0-16,1-11-128 0,0 0 128 0,0 0 0 16,0 0 128-16,0 0-128 0,0 0 0 0,0 0 0 15,0 0 0-15,0 0 0 0,0 0 0 0,0 0-240 16,0 0 48-16,0 0 0 0,0 0 192 0,0 0 0 0,0 0 0 0,0 0 160 16,0 0-160-16,0 0 0 0,0 0 0 0,0 0 0 15,0 0 0-15,0 0 0 0,0 0 0 0,0 0 0 16,0 0 0-16,0 0 128 0,0 0-128 0,0 0 128 15,0 0-128-15,0 0 0 0,0 0 0 0,0 0-176 16,0 0 176-16,0 0 0 16,0 0 128-16,0 0-128 0,0 0 0 0,0 0 0 15,0 0 0-15,0 0-128 0,0 0 128 0,0 0 0 0,0 0 0 0,0 0 0 16,0 0 0 0,0 0 0-16,0 0 0 0,0 0 0 0,0 0 0 0,0 0 0 15,0 0 128-15,0 0-128 0,-2-9 0 0,2 9 0 16,0 0 0-16,0 0-128 0,0 0 128 0,0 0 0 15,0 0 128-15,0 0-128 0,0 0 0 0,0 0 0 16,0 0 0-16,0 0 0 0,0 0 128 16,0 0-128-16,0 0 128 0,0 0-128 0,0 0 0 0,0 0-240 15,0 0 48-15,0 0 0 0,0 0 192 0,0 0-144 16,0 0 144-16,0 0-128 0,0 0 128 0,0 0 0 16,0 0 0-16,0 0 0 0,0 0 0 0,0 0 0 15,0 0 128-15,0 0-128 0,0 0 0 0,0 0 0 16,0 0 0-16,0 0 0 0,0 0 128 0,0 0-128 15,0 0 128-15,0 0-128 0,0 0 0 0,0 0-128 16,0 0 0-16,0 0 0 0,0 0 128 0,0 0 176 0,0 0-48 0,0 0 0 16,0 0-128-16,0 0 0 0,0 0 0 0,0 0-176 15,0 0 176-15,0 0 0 0,0 0 0 0,0 0 0 16,0 0 0-16,0 0 0 0,0 0 0 0,0 0 0 16,0 0 0-16,0 0 0 0,0 0 0 0,0 0 0 15,0 0 0-15,0 0 0 0,0 0 0 0,0 0 0 16,0 0 0-16,0 0-128 0,0 0 128 0,0 0-128 0,0 0 128 0,0 0 0 15,0 0 128-15,0 0-128 0,0 0 0 0,0 0-128 0,0 0 0 0,0 0 0 16,0 0 128-16,0 0 0 0,0 0 128 0,0 0-128 16,0 0 128-16,0 0-128 0,0 0 128 0,0 0-128 15,0 0 0-15,0 0 0 0,-4-8 0 0,4 8-128 16,0 0 128-16,0 0 0 0,0 0 128 0,0 0-128 16,0 0 0-16,0 0 0 0,0 0 0 0,0 0-128 31,0 0 128-31,0 0 0 0,0 0 0 0,0 0 0 15,0 0 0-15,0 0-128 0,0 0 128 0,0 0-128 0,0 0 128 16,0 0 0-16,0 0 128 0,0 0-128 0,0 0 0 0,0 0 0 16,0 0 0-16,0 0-128 0,0 0 128 0,0 0 0 15,0 0 0-15,0 0 0 0,0 0 0 0,0 0 0 16,0 0 0-16,0 0 0 0,0 0 0 0,0 0 0 0,0 0 128 0,0 0-128 16,0 0 0-16,0 0-128 0,0 0 0 0,0 0 0 15,0 0 128-15,0 0 0 0,0 0 128 0,0 0-128 16,0 0 0-16,0 0-128 0,0 0 0 0,0 0 0 15,0 0 128-15,0 0 0 0,0 0 128 0,0 0-128 16,0 0 0-16,0 0 0 0,0 0 0 0,0 0-128 0,0 0 128 16,0 0 176-16,0 0-48 0,0 0 0 0,0 0-128 0,0 0 128 31,0 0-128-31,0 0 128 0,0 0-128 0,0 0 0 0,0 0 0 0,0 0 0 0,0 0 0 0,0 0-176 16,-2-4 48-16,2 4 0 0,0 0 128 0,0 0 0 15,0 0 0-15,0 0 0 0,0 0 0 0,-3-3 176 16,-1-6-48-16,4 9 0 0,0 0-128 0,0 0 0 0,-5-6 0 0,0 1 0 15,0 1 0 1,5 4 0-16,-7-4 0 0,2 0-176 16,1 0 176-16,-1-3-128 0,-2 2 128 0,-4 0-128 15,-6 0 128-15,0 0 176 16,1-1-48-16,3-1 0 0,0-3-128 0,1 4 0 0,0 2 0 0,1 0 0 0,0-4 0 0,0 0 0 16,-5-3 0-16,0 0-176 0,2-1 176 0,0-2 0 0,2 1 128 0,-1 1-128 15,0 2 128-15,-3 1-128 16,-1-3 128-16,-1 2-128 15,-2-1 0-15,0 1 0 0,-3-2 0 0,0 2 0 0,-2 2 0 0,-6-3 0 16,-7 1 0-16,-12-3-128 0,5 4 128 0,3-4 176 16,2 0-48-16,2 2 0 0,0 0-128 0,0-1 0 15,-1-1 0-15,0 0-176 0,9 4 176 0,-4-2 176 16,-4 1-48-16,-6-2 0 0,-7-1-128 0,0 1 0 16,3-2 0-16,0 1-176 0,1-1 176 0,0-1 176 15,-1 0-48-15,-16-6 0 0,3 0-128 0,-5 1 0 16,-5 2 0-16,4-5-176 0,20-1 176 0,0 2 0 0,0 1 0 0,1 2 0 15,-3 0 0-15,-5 2 0 0,-8 2 0 0,2-4 0 16,2 4 0-16,2-1-128 0,2 0 128 0,-15-4-128 16,6-3 128-16,5 4 0 15,13 7 128-15,-4-1-128 0,-8 0 224 0,0-3-32 0,5-2 0 0,1 3 0 16,3 4-192 0,1-1 0-16,2-1 0 0,0-4 0 0,1-3 0 15,0 0-160-15,-1 3 32 0,-19-1 0 0,-2 9 128 0,6 0 176 0,8-3-48 16,5-6 0-16,14-1-128 0,1 2 0 0,-1 3 0 0,2 1-176 0,1 3 176 0,1-2 0 15,1 3 0-15,0 2 0 0,1 2 0 0,2 1-128 0,0-2 128 16,-1-1-128-16,-3 0 128 0,2 4 0 0,1 1 128 0,3 0-128 16,3-4 0-16,3 1 0 0,3 3 0 0,2-1 0 31,2 0 128-31,0 1-128 0,1 1 128 0,3-3-128 0,6 4 0 0,0 0 0 16,-4-3 0-16,4 3-128 15,0 0 128-15,0 0-128 0,0 0 128 0,0 0-128 16,0 0 128-16,0 0 0 0,0 0 0 0,0 0 0 0,0 0 0 0,0 0 0 15,0 0 128-15,0 0-128 0,0 0 0 0,0 0 0 16,0 0 0-16,0 0-128 0,0 0 128 0,0 0-128 16,0 0 128-1,0 0-128-15,0 0 0 0,0 0 0 0,0 0 0 0,0 0 0 0,0 0 128 0,0 0-128 16,0 0 128-16,0 0-128 0,0 0 256 0,0 0 48 16,0 0 16-16,0 0 0 0,0 0-192 0,0 0-272 15,0 0 64-15,0 0 16 0,0 0 192 0,0 0 0 16,0 0 0-16,0 0 160 0,0 0-160 15,0 0 0-15,0 0 0 0,0 0 0 0,0 0 0 0,0 0 0 16,0 0 0-16,0 0-176 0,0 0 176 0,-1-7 0 16,1 0 0-16,0 7 0 0,0 0 0 0,1-7 0 0,1-1 0 0,1 2 0 15,-3 6 0-15,4-7 0 0,0-1 128 0,0 1-128 16,0-1 0-16,0 3 0 0,1-2 0 0,5 1-128 16,6-2 128-16,0 0 176 0,-5-1-48 0,2-2 0 15,0 1-128-15,0 1 0 0,0 1 0 0,0-2-176 16,2-1-16-16,-1-2 0 0,1-3 0 0,0 1 0 0,2-2 192 0,0-1 0 15,0-3 128-15,1-8-128 16,2-9 0-16,-2 0 0 0,0 3 0 0,1 1 0 16,0 2 0-16,1-1 0 0,1-1 0 0,-1 2 0 15,1-1 176-15,1 0-48 0,3 1 0 0,4-1 0 16,5-3-128-16,-2-5 0 0,0-7 0 0,-2 1 0 16,0 3 0-16,0 1-176 0,-2 0 48 0,1 4 0 0,-2 0 128 15,1 1 0-15,-1 0 0 0,-1 0 0 16,0 0 0-16,0 2 0 0,2 1 0 0,-2-4 0 0,-1-6 0 0,6 4 0 15,7 1 0-15,7-4 0 0,-7 2 0 0,-3 6 0 16,-2 5 0-16,-6 4 0 0,-3 4 0 0,-3 2 0 16,-6 7 128-16,1-1-128 0,0 0 0 0,-2 0 0 15,-1 2 0-15,0 2-128 0,0-1 128 0,-1 2 0 16,-3 0 0-16,-1 1 0 0,-2 1 0 0,1 2 176 16,-2-1-48-16,0 2 0 0,-1 0-128 0,-4 5 0 15,0 0 0-15,0 0-176 0,4-4 176 0,-4 4 0 16,0 0 0-16,0 0 0 0,0 0 0 0,0 0 176 15,0 0-48-15,0 0 0 0,0 0-128 0,0 0 0 0,0 0 0 0,0 0 0 16,0 0 128-16,0 0 0 0,0 0 0 0,0 0 0 16,0 0-128-16,0 0 128 0,0 0-128 0,0 0 128 15,0 0-128-15,0 0 0 0,0 0 0 0,0 0-176 16,0 0 176-16,0 0-128 0,0 0 128 0,0 0-128 16,0 0 128-16,0 0 0 0,6 0 128 0,-6 0-128 0,0 0 0 15,0 0 0-15,0 0 0 0,0 0 0 0,0 0 0 0,7 1 0 16,-7-1 0-16,0 0 0 0,0 0 0 0,8 2 0 15,-2-2 0-15,1 0-128 0,-1-2 128 0,2 1 0 0,0 0 0 0,1-2 0 16,0-1 0-16,2-1 0 0,0 0 0 0,2 1 0 16,0-3 0-16,6 0 0 0,6-1 0 0,1 0 0 15,-2 1 0-15,1-3 0 0,-1 1 0 0,-1-4 0 16,1-7 0-16,0 2-128 0,1 4 128 0,6-3-128 16,-1 2 128-16,-1 2 0 0,-2 2 128 0,2-1-128 15,0 1 0-15,1 1 0 0,1 0 0 0,8-1 0 16,9 1 0-16,-10 1 0 0,-1-3 0 0,1 0-128 15,-1 2 0-15,2-2 0 0,1 0 0 0,-1 2 0 16,-2-2 128-16,12 0 0 0,-4 1 128 0,6-1-128 31,8 1 128-31,-2 2-128 0,-2-2 128 0,-3 1-128 0,-1 1 128 0,-2 0-128 0,0-1 128 0,-1 1-128 16,-1 0 128-16,6-1-128 0,7 3 128 0,-1-1-128 16,-2 0 0-16,-2 0-128 0,-3-4 0 0,-2 3 0 15,-3 1 128-15,0-1 0 0,-3-2 0 0,0 0 0 16,-1 1 0-16,4-1 0 0,7-2 0 0,0-6 0 15,-5-7 128-15,-5 2 48 0,-2 7 16 0,13-6 0 16,-10 4-192-16,-16 8 0 0,0-2 0 0,-1 1 0 0,1 2 0 16,-2 0 0-16,-2 3 0 0,-1 0-176 0,-4 1 176 0,5-1 176 15,5 1-48-15,-3 0 0 0,-4 4-128 0,-5-2 0 32,-2 1 0-32,-3 3 0 0,-3-4 0 0,-2 3 0 0,-8 1 0 0,0 0 0 15,0 0 0-15,0 0 128 0,0 0-128 0,0 0 128 16,0 0-128-16,0 0 0 0,0 0 0 0,0 0 0 15,0 0 0-15,0 0 128 0,0 0-128 0,0 0 128 16,0 0-352-16,-3-5-80 0,-2-3-16 0,-12-2-10944 31,-14-4-2208-31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2-05T09:12:03.216"/>
    </inkml:context>
    <inkml:brush xml:id="br0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27128 5656 2303 0,'1'12'192'0,"-1"0"-192"15,-1-1 0-15,1 1 0 0,2 0 304 0,1-3 16 0,-3 3 0 0,1-1 0 16,1 0-112-16,-2-11-16 0,0 0 0 0,-4 12 0 16,-2-3-48-16,0-3-16 0,-1-1 0 0,-2 1 0 15,-1-1 112-15,-2-1 16 0,0-4 0 0,-2 0 0 16,-4 0 48-16,0-3 16 0,-1-2 0 0,0 0 0 15,-3 1 0-15,-2-3 0 0,-1-3 0 0,1-2 0 16,-3 2-320-16,1-3 160 0,-2-4-160 0,-11 0 128 16,-11 1 64-16,7-1 0 0,8-4 0 0,1 0 0 0,-1-1 96 0,3-1 32 0,4-3 0 0,-1-2 0 15,0 0-160-15,-1-4-32 0,0-4 0 0,0-15 0 16,0-13 160-16,0 7 32 0,-1 7 0 0,-8 5 0 16,-10 2-112-16,4 0-16 0,7 0 0 0,3 0 0 15,1-2-48-15,3-11-16 0,4-13 0 0,2 4 0 16,1 9 64-16,2 5 0 0,0 4 0 0,3 0 0 15,-1 1 0-15,3-3 0 0,0-1 0 0,1-10 0 16,1-11 48-16,-1 7 16 16,2 10 0-16,-1 2 0 0,2 3-112 0,0 2-16 0,0 0 0 15,2 0 0-15,0-3 160 0,3-10 32 0,2-13 0 0,-8 8 0 16,-10 9-112-16,8 4-16 0,10 0 0 0,11 2 0 16,13 2 64-16,-1-13 0 0,-4-16 0 0,0 5 0 15,-1 10 48-15,1 5 16 0,0 5 0 0,3 4 0 16,1 2-320-16,0-3 0 0,0-1 0 0,2-10 0 15,2-13 256-15,0 10 0 0,0 10 0 0,0 4 0 16,1 3-256-16,1 3 0 0,2 3 0 0,0-1 0 16,0 1 208-16,2-11-16 0,0-14 0 0,11 8 0 15,8 8-48-15,-3 5-16 0,-7 1 0 0,-2 5 0 16,-2 2 112-16,-1 0 16 0,1 1 0 0,1 3 0 16,-2-4-256-16,2 3 144 0,-1-3-144 0,4-9 128 15,-1-13-128-15,8 9 128 0,9 12-128 0,0 3 128 16,-5 1 0-16,-1 3 0 0,-2 2 0 0,-1 3 0 0,-1 2-128 0,1 1 128 15,-1 1-128-15,2 0 128 16,3 1-128-16,6 4 128 0,7-1-128 0,-1 2 128 16,-4 1 0-16,-4 1 0 0,-6 2 0 0,-1-2 0 0,-1 3-128 0,1 1 0 15,-1 1 0-15,-2-9 0 0,1-12 0 0,9 6 0 16,10 6 0-16,-4 8-176 0,-6 5 176 0,-5 1 176 16,-6-1-48-16,-1 1 0 0,-1 0-128 0,0 16 128 15,0 13-128-15,0-5 128 0,-1-8-128 0,8-4 0 16,6 0 0-16,-3 3 0 0,-6 1 0 0,-5 1 0 15,-3-1 0-15,-1 3 0 0,-3-2 0 0,-1 5 128 16,-2 0-128-16,-1 2 128 0,-1-4 0 0,-3 2 0 16,0 0 0-16,0 3 0 0,-1 4-128 0,1 0 0 15,0-3 0-15,8 1 0 0,7 5 0 0,-6-1 0 0,-7 0 0 0,-3 13 0 16,-1 14 0-16,0-5 0 0,-2-10 0 0,-1-1 0 16,0-1 0-16,0-4 128 0,0-3-128 0,1 3 128 15,-2-1-128-15,0 2 128 0,-3-1-128 0,0 14 128 16,-2 16-128-16,2-7 0 0,-1-10 0 0,0-2-176 0,-2-2 176 0,-1 0 0 15,1-2 0-15,-3 1 0 0,1-2 0 16,1 3 176-16,0 1-48 0,1 10 0 0,-4 15-128 0,2-6 128 16,-2-10-128-16,1-7 128 0,0-3-128 0,-1-1 0 15,1-3 0-15,-1 0 0 16,1 0 0-16,-1 12 0 0,-2 12 0 0,1-6 0 16,-1-9 0-16,-1-4 0 0,-3-2 0 0,0-1 0 0,-2-5 0 0,1 2 0 15,0-2 0-15,0 2 0 0,-2 0 0 0,-1 12 128 16,-3 11-128-16,1-4 128 0,-1-10 0 0,0-3 0 15,-4-2 0-15,1-3 0 0,-1 0-128 0,1-1 0 16,-2-3 0-16,-1 1 0 0,0 0 0 0,-1 14 0 16,-2 12 0-16,0-3-176 0,1-10 176 0,-2-2 176 15,-1-6-48-15,-1-2 0 0,1-1-128 0,-4-3 0 16,-2-2 0-16,1-1-176 0,0 2 176 0,-10 0 0 16,-11 0 128-16,5 11-128 0,6 14 176 0,4-9-48 15,2-10 0-15,0-3 0 0,0-5-128 0,1-1 0 0,0-2 0 0,0-4-176 16,0 1 176-16,-1-1 0 0,-5-1 0 0,1 3 0 15,0 0 0-15,-2-1 0 0,-2-1 0 0,-9 11 0 16,-8 14 0-16,2-6 0 0,7-14 0 0,4 0 0 16,4-1 0-16,0-4 0 0,-1-3 0 0,2-4 0 15,1 3 0-15,0 0 0 0,-1-2 128 0,-1 0-128 16,-2-1 0-16,-6-3 0 0,-8 0 0 0,7 0-128 16,8 1 128-16,4-3 0 0,2-4 128 0,6 0-128 15,3 2 128-15,-1-2-128 0,-3-3 128 0,3 0-128 16,2-1 0-16,2 0 0 15,0 0 0-15,1 2 0 0,0-1 128 0,-2 0-128 0,0-1 128 0,1 0-128 0,2 0 0 0,0-1 0 16,-2-1 0-16,2-1 0 0,3-2 0 0,-7 3 0 16,-12 1 0-16,7-3 0 0,9-2 0 0,1 1 0 15,2-3 0-15,1 3-128 0,1 3 128 0,0-3 0 16,2 0 0-16,0 0 0 0,0 0 0 0,-2 1 0 16,1 0 0-16,1 1 0 0,9-2 0 0,-8 14-128 15,0 15 128-15,3-7-128 0,1-10-64 0,0-2 0 16,0-1 0-16,4-9 0 0,0 0-96 0,0 0-32 15,0 11 0-15,0-11-7472 16,7 11-1488-16</inkml:trace>
  <inkml:trace contextRef="#ctx0" brushRef="#br0" timeOffset="2210.48">27335 5900 1599 0,'0'0'144'0,"-9"3"-144"0,-3-1 0 0,2-1 0 16,1-1 288-16,-2 0 32 0,-2-1 0 0,-5-1 0 15,-8-2-64-15,2-11 0 0,6-10 0 0,0 5 0 16,1 7-256-16,1 1 160 0,1 3-160 0,0 1 128 15,0 1-128-15,0 1 0 0,1-1 0 0,2 1 0 16,3-1 128-16,-1 1 0 0,-3-1 0 0,0 1 0 16,0-2 208-16,2-1 48 0,5-4 0 0,-1 0 0 15,-1 2-208-15,2-2-48 0,1-1 0 0,-1-2 0 0,1-1 64 16,1-1 0-16,2-1 0 0,0 0 0 0,1 1-64 0,-2-2 0 16,-1 0 0-16,2-4 0 0,1 1 64 0,1-1 0 15,0-1 0-15,1-11 0 0,0-15 48 0,-1 8 16 16,-2 13 0-16,0 1 0 0,2-1-64 0,3 3 0 0,-1 0 0 15,2 1 0-15,0-4 112 0,0 0 16 0,1-4 0 0,2 1 0 16,1 1-112-16,0-13-16 0,-1-13 0 0,1 5 0 16,1 9-48-16,2 2-16 0,-1 3 0 0,2 3 0 15,0 4 0-15,-1-3 0 0,0 0 0 0,1 0 0 16,1-2 0-16,0 1 0 0,0-2 0 0,2-10 0 31,2-13 160-31,9 6 32 0,8 10 0 0,-1 6 0 0,-4 0-320 16,-3 3 0-16,-3-1 0 0,1 3 0 0,-1-1 208 0,0 1-16 15,1-2 0-15,1-15 0 0,1-14 0 0,0 7 0 16,-1 13 0-16,1 2 0 0,0 1-192 0,1 4 144 16,2 2-144-16,0-1 128 0,-1 1 64 0,10-1 0 15,10-2 0-15,-3-11 0 0,-8-10-64 0,-3 7 0 16,-1 10 0-16,-2 3 0 0,-1 0-128 0,-1 4 0 16,-3 6 0-16,0 0 0 0,0-1 192 0,1 1 0 15,1-2 0-15,2 2 0 0,0-5 0 0,9-9 0 0,8-11 0 0,-3 6 0 16,-5 8-64-16,-1 5 0 0,-1 2 0 0,-2 4 0 0,-1 1-128 0,-2 2 0 15,1 3 0-15,-1-2 0 0,0 1 192 0,2 3 0 16,2-4 0-16,10 3 0 0,9 1-192 0,-3-2 0 16,-5 1 0-16,-3-10 0 0,0-11 0 0,-2 7 128 0,1 7-128 0,-3 7 128 31,0 3-128-31,0 1 0 0,0 2 0 0,9 1 0 16,7-1 0-16,0 3 128 0,-4 1-128 0,-3 2 128 15,-2 0 0-15,-1 0 0 0,0 1 0 0,-1 1 0 16,0-1 0-16,11 3 0 0,11-5 0 0,-4 3 0 15,-8 1-128-15,-1 1 128 0,0 2-128 0,-3 3 128 16,-3-4-128-16,0 5 128 0,0-4-128 0,9 2 128 16,8 2-128-16,-4 2 128 0,-6 2-128 0,-4 0 128 15,-3-1-128-15,-3 2 128 0,-1 0-128 0,-1 1 128 0,1 2-128 0,0-1 128 16,1 1-128-16,5 1 128 0,9 1 0 0,-4-2 0 0,-6 3 0 0,-3 0 0 16,-3-1-128-16,-1 3 128 0,-2 1-128 0,-1 0 128 15,-1 0-128-15,0 3 128 0,0 1-128 0,6 0 128 16,9-1-128-16,-3 13 0 0,-4 10 0 0,-5-2 0 15,-3-6 0-15,-1-1 128 0,-2-1-128 0,-3-4 128 16,0-1-128-16,-2 0 0 0,0-2 0 0,-2 1 0 16,1 1 0-16,-2-1 128 0,1 1-128 0,6-1 128 0,6 1-128 0,-3 0 0 15,-7 4 0-15,-3-3 0 0,-2 2 192 0,-3 12 0 16,-4 11 0-16,-1-5 0 16,-3-6-192-16,-1-2 0 15,1-3 0-15,-3-2-176 0,-2 1 176 0,1-2 0 0,-1-2 0 0,-3 1 0 16,-1 1 0-16,-1 2 0 0,-1 1 128 0,-1 13-128 15,-2 14 176-15,0-6-48 0,0-11 0 0,0-4 0 16,-1-2-128-16,-1-3 0 0,-2-1 0 0,0-1 0 16,0 0 0-16,0-1 0 0,0-1 0 0,-2 2 0 15,-2 1 128-15,-1 10 0 0,-1 12 0 0,1-6 0 16,1-10-128-16,1-3 0 0,-2-1 0 0,-1-6-176 16,1 0 176-16,-1-1 176 0,-3 0-48 0,-2-1 0 15,-1 0-128-15,0 0 0 0,0-2 0 0,-7 12 0 0,-11 12 0 16,4-5 128-16,5-6-128 0,3-2 128 0,0-3-128 0,1-4 128 15,-1 0-128-15,2-1 128 0,1-2-128 0,-2-1 128 16,-1-1-128-16,1 0 128 0,1-1-128 0,-1 1 0 16,-2-1 0-16,-1 0-176 0,0 0 176 0,0 11 0 15,1 12 128-15,-3-7-128 0,-3-8 128 0,-6-4-128 16,-8 0 128-16,2-1-128 0,5-3 176 0,2-2-48 16,1-4 0-16,3 2 0 0,0-2-128 0,0 0 0 15,0-1 0-15,-1 0 0 0,0-1 0 0,-2 3 0 16,-2-2 0-16,-8 3 0 0,-9-1 0 0,4-1 128 15,3-2-128-15,2 1 128 0,0 1-128 0,2 14 0 16,1 13 0-16,1-7 0 0,0-12 0 0,0-2 0 16,-1-2 0-16,-11-3-176 0,-12 2 176 0,5 0 0 15,5-1 0-15,4 0 0 0,1 1 0 0,-1-3 0 0,1 1 0 0,0-2 0 16,0 0 0-16,-11 0 0 0,-13 0 0 0,7 1 0 16,9-3 128-16,4 2 48 0,1-1 16 0,3 2 0 15,1-2-192-15,0 11-176 0,0 12 48 0,-6-5 0 16,-10-13 128-16,3-1 0 0,4-3 128 0,4 0-128 15,4-2 0-15,2-2-128 0,2-4 0 0,2 2 0 0,0-3 128 16,-1-3 0-16,-2-1 128 0,-8 1-128 0,-8 2 128 0,5-2-128 16,7-1 128-16,4 1-128 15,5-3 0-15,1 2 0 0,1-2 0 0,3-2 0 16,1 0 0-16,-1-2 0 0,-2-2 0 0,1 2 0 16,0 2 0-16,-7-3 0 0,-9-1 0 0,5 0 0 15,8 2 0-15,4-2 0 0,2-1 0 0,3-2 0 16,3-1 128-16,0-1-128 0,-1 1 128 0,2-1-128 15,0 0 0-15,0-3 0 0,-1-2 0 0,1 2-128 16,-1 3 128-16,-9-9 0 0,-11-11 0 0,7 3 0 16,8 8-240-16,4 5-16 0,-1 4 0 0,3-3 0 15,1-1 256-15,0 3 160 0,2 2-32 0,2-3 0 16,0 1-128-16,2 1 0 0,0 2 0 0,1-2-176 16,0-1 176-16,0 1 176 0,-2 1-48 0,2-1 0 0,0 1-128 0,-1 0 0 0,0 0 0 0,0 4 0 15,1-2 0-15,-7 1-176 0,-8-2 48 0,4 2 0 16,8 1 128-16,3 0 0 0,2 0 128 0,3-1-128 15,3 0 0 1,-1 1 0-16,0 0 0 0,1 1 0 0,10 3 0 0,-9-4 0 16,-1 0 0-16,10 4 0 0,-7-6 128 0,7 6-128 15,0 0 128-15,0 0-128 0,0 0 0 0,0 0 0 16,0 0 0-16,0 0 0 0,0 0 0 0,0 0-128 16,0 0 0-16,0 0 0 0,0 0-112 0,0 0-16 15,0 0 0-15,0 0-7360 16,0 0-1488-16</inkml:trace>
  <inkml:trace contextRef="#ctx0" brushRef="#br0" timeOffset="3487.44">25159 1217 4143 0,'0'0'368'0,"0"0"-368"0,0-7 0 0,0 7 0 16,1-6 384-16,-1 6 0 0,0 0 0 0,0 0 0 15,0 0 96-15,0 0 32 0,0 0 0 0,0 0 0 16,-2 6-160-16,1 7-32 0,1 2 0 0,-2 7 0 16,0 4 64-16,0 8 0 0,1 1 0 0,-2 6 0 15,-1 3-64-15,-1 8 0 0,-3 8 0 0,1-3 0 16,0-4 0-16,-2-5 0 0,-4-4 0 0,1-3 0 15,4-6 0-15,1-5 0 0,0-6 0 0,1 5 0 0,2-8 0 0,1-11 0 16,0-2 0-16,3-8 0 0,0 0-48 0,0 0-16 16,0 0 0-16,0 0 0 0,0 0 0 0,-4-8 0 15,1-3 0-15,0-5 0 0,-1-4-48 0,0-3-16 16,0-4 0-16,2-10 0 0,-1-12 0 0,2-2 0 0,-1 4 0 0,0 1 0 16,-1 3 0-16,1-15 0 0,2 1 0 0,1 22 0 31,2 0 0-31,0 1 0 0,3 2 0 0,1 3 0 0,1 4 0 15,4 4 0-15,4 3 0 0,-2 5 0 0,-2 3-192 0,1 3 0 16,0 3 0-16,0 4 0 0,0 3 144 0,3 3-16 16,0 6 0-16,1 4 0 0,2 4-128 0,-1 3 128 0,1 3-128 15,2 2 128-15,-1 5 112 0,-1-2 16 0,2 2 0 0,0-1 0 16,-1 1-64-16,1-3 0 0,-1-4 0 0,3 5 0 16,-1 6-192-16,-1-7 0 0,-2-9 0 0,1-6 0 15,-1-3 144-15,3-4-16 0,2-5 0 0,-5-10 0 16,-3-10 0-16,-2-4 0 0,0 6 0 0,-3-6 0 15,-2-1 112-15,-1-2 16 16,0-1 0-16,1-11 0 0,-5 1 0 0,-3 10 0 0,-1-3 0 16,-1-4 0-16,-3-5-64 0,0-7 0 0,0-12 0 0,-1 1 0 15,-1 4 64-15,0 4 0 0,2 4 0 0,1 3 0 16,-1 6-112-16,0 5-16 0,0 6 0 0,-4 3 0 16,-4 3 0-16,2 4 0 0,1 4 0 0,2 3 0 0,2-1 0 0,5 7 0 15,0 0 0-15,0 0 0 0,0 0-304 0,0 0-64 31,0 0-16-31,1 8-7840 16,7 0-1568-16</inkml:trace>
  <inkml:trace contextRef="#ctx0" brushRef="#br0" timeOffset="3975.19">25992 765 4367 0,'0'0'384'0,"0"0"-384"0,0 0 0 0,7 7 0 0,-2 1 384 0,0 3 0 15,0 2 0-15,-1 4 0 0,-2 3-96 0,-1 5-32 16,-1 1 0-16,0 4 0 0,-1 3 112 0,-1 10 16 16,0 10 0-16,-1 3 0 0,0-5-208 0,2-2-48 15,0-6 0-15,0-3 0 0,-1-2 256 0,2-3 64 16,2-8 0-16,-1-2 0 0,-1-4-160 0,0-1-32 16,0-6 0-16,0-1 0 0,-1-4 112 0,1-9 16 15,0 0 0-15,0 0 0 0,0 0-208 0,0 0-48 16,-4-5 0-16,0-3 0 0,-1-6 0 0,-1-2 0 15,2-6 0-15,-1 1 0 0,0-4-128 0,1-3 128 0,1-9-128 0,2-10 128 16,0-12 64-16,1 2 0 0,1 2 0 0,3 2 0 16,1 2 48-16,3 3 16 0,4 1 0 0,2 1 0 15,2 6-64-15,1 3 0 16,1 3 0-16,4-1 0 0,7-4-48 0,-3 6-16 0,-1 9 0 0,-3 4 0 16,-1 5 0-16,-2 4 0 0,1 3 0 0,-2 4 0 15,-1 3 160-15,0 9 32 0,-3 10 0 0,-2 2 0 0,-3-3-160 0,-1 1-32 16,0 3 0-16,-3-2 0 0,-1 5 64 0,-4-2 0 31,-4 1 0-31,-2 1 0 0,-5 1 0 0,-1-2 0 16,-2-1 0-16,-4-1 0 0,-4-1 0 0,-8-1 0 0,-7 2 0 0,-1-3 0 15,0-1 192-15,2-2 64 0,1-2 0 0,1-3 0 16,0-1-208-16,-10 3-48 0,7-6 0 0,15-2 0 16,1 0 0-16,3-1 0 0,4 0 0 0,2-3 0 15,1-2-192-15,6-3-256 0,4-3 48 0,5-2-6640 16,4-2-1344-16</inkml:trace>
  <inkml:trace contextRef="#ctx0" brushRef="#br0" timeOffset="4868.95">30384 1175 2527 0,'4'-41'224'0,"-1"29"-224"0,0 5 0 0,-1 2 0 16,1-1 352-16,-3 6 32 0,0 0 0 0,0 0 0 16,0 0 48-16,0 0 16 0,0 0 0 0,-5-3 0 15,-3 0 48-15,-1 10 16 0,-3 10 0 0,-2 0 0 16,-2-3-160-16,-1 0-32 0,-1 1 0 0,-1 0 0 16,0 1 64-16,-2 2 0 0,0 4 0 0,0 1 0 15,0 3-112-15,1 1-16 0,-1 2 0 0,2-1 0 16,4 1 64-16,4-5 0 0,2 0 0 0,3 0 0 15,1-2 0-15,2 4 0 0,3 7 0 0,3-2 0 16,2-2-64-16,4-3 0 0,3-4 0 0,2-3 0 0,2 0 0 16,2-2 0-16,1-6 0 0,4 1 0 0,0-5 112 0,2-1 16 15,1-5 0-15,1 1 0 0,1-2-160 0,-1-2-32 16,0-1 0-16,1-1 0 0,-2 0 64 0,-4 1 0 0,-4-3 0 0,-1 2 0 16,-2 0 48-16,-4 0 16 0,0 0 0 0,0-1 0 15,0 2-112-15,-5-1-16 0,-6 4 0 0,0 0 0 31,0 0-512-31,0 0-96 0,0 0-32 0,0 0-5152 0,0 0-1040 16</inkml:trace>
  <inkml:trace contextRef="#ctx0" brushRef="#br0" timeOffset="5224.06">30791 1452 2991 0,'0'0'256'0,"3"-6"-256"16,-1 2 0-16,1-2 0 0,-2 1 368 0,1 0 16 15,-4-1 0-15,0 2 0 0,-1 1-64 0,-3-1 0 16,-4 1 0-16,0 3 0 0,-3 0 160 0,1 1 32 16,2 5 0-16,-1 1 0 0,-2 2-208 0,4 1-48 15,0 1 0-15,0 4 0 0,-1 2-48 0,0 3-16 16,4 4 0-16,-1 6 0 0,2 6 112 0,1 0 16 0,3-6 0 0,4-3 0 16,3-2-64-16,2-3 0 0,1-3 0 0,1-2 0 15,4-1 64-15,1-3 0 0,3-5 0 0,2-3 0 0,1-2 0 0,1-3 0 16,1-3 0-16,2-2 0 0,1-3 48 0,2-4 16 0,2-1 0 0,-4-5 0 15,-5-12 0-15,-2 3 0 0,-2 5 0 0,1-8 0 16,-5 2-112-16,-3 3-16 0,-7 5 0 0,-1-3 0 31,-4 3 160-31,-4 0 32 0,-5 4 0 0,-2 2 0 16,0-3-112-16,-1 1-16 0,-3 2 0 0,1 1 0 0,1 0-96 16,0 0-32-16,1 4 0 0,-3-2 0 0,3 4-192 0,1 1 0 15,2 4 0-15,2-1 0 0,3 1 0 0,6 2-160 16,0 0 32-16,0 0-5888 15,0 0-1152-15</inkml:trace>
  <inkml:trace contextRef="#ctx0" brushRef="#br0" timeOffset="5410.64">31168 1465 5055 0,'18'0'448'0,"-9"0"-448"0,0 0 0 0,3-2 0 0,1 1 400 0,-1-2-16 15,-2 0 0-15,1-3 0 0,-1 2 0 0,1 2 0 16,-2-2 0-16,0 0 0 0,0-3-192 0,0 2-64 0,-1 1 0 0,1 0 0 16,0 1 64-16,-1-4 0 0,0 0 0 0,0 0 0 15,0-4-192-15</inkml:trace>
  <inkml:trace contextRef="#ctx0" brushRef="#br0" timeOffset="5928.1">31781 1096 3215 0,'-11'35'288'0,"11"-22"-288"0,4-3 0 0,-1 1 0 0,-2-1 624 0,-2 1 64 16,-3-1 16-16,-1 2 0 0,-1 1-368 0,3 3-64 15,1-2-16-15,0 3 0 0,-2 2 112 0,1 2 16 16,2 0 0-16,-3 1 0 0,-1 0 96 0,1-1 32 16,4 0 0-16,-2-1 0 0,-1 1-160 0,0-6-32 0,2 1 0 0,-1-2 0 15,1 1 0-15,1-5 0 0,1 0 0 0,1 1 0 16,-2-11-144-16,0 0-48 0,0 0 0 0,0 0 0 31,0 0-128-31,0 0-176 0,0 0 48 0,2-8 0 16,2-1-208-16,-1-3-48 0,-2-2 0 0,0-1 0 15,1 0-48-15,2-2-16 16,0 2 0-16,-2-3 0 0,-1 0 448 0,2-5 128 0,2-1 0 0,2-1 0 0,-1-1 256 0,1-5 48 16,-1-7 16-16,1 4 0 0,-1 7-208 0,0 5-48 15,-4 3 0-15,1 2 0 0,-2 6-192 0,3 4 144 16,3 6-144-16,-2 7 128 0,-3 15 64 0,2 1 0 15,4-1 0-15,-1 3 0 0,-5 1 0 0,3 2 0 16,5-2 0-16,0 2 0 0,0 2 48 0,0 1 16 16,-5-3 0-16,1 1 0 0,2-4-64 0,4 1 0 15,1-5 0-15,0-1 0 0,-3 2-192 0,3-4 0 0,3-1 0 0,2-3 0 0,2-2 352 0,-2-1 32 16,-1-4 0-16,-5 1 0 0,-6-4 48 0,2 0 16 16,1-3 0-16,0-4 0 0,-1-2 96 0,1-3 32 15,2-5 0-15,-2 0 0 0,-3-2-368 0,1 0-64 16,-2-5-16-16,-2 0 0 0,-5-3 208 0,5-2 48 15,5-1 0-15,0-3 0 16,-2 0-208-16,-1 0-48 0,1 1 0 0,-2 4 0 16,-2 3 160-16,-1 8 32 0,-1 1 0 0,-1-3 0 15,-1-3-64-15,-1 7 0 0,3 12 0 0,0 0 0 16,-5-1-400-16,5 1-96 0,0 0-16 0,0 6-6896 16,0-6-1376-16</inkml:trace>
  <inkml:trace contextRef="#ctx0" brushRef="#br0" timeOffset="6416.34">32369 1293 3903 0,'8'17'352'0,"-6"-11"-352"0,1 4 0 0,-2 1 0 15,-1 3 272-15,3 2-16 0,2 0 0 0,-1 0 0 16,-4 0 160-16,2 6 32 0,2-2 0 0,-1-2 0 16,-2-1 48-16,3 0 16 0,3-1 0 0,-1-1 0 15,-2 1-208-15,1 6-48 0,-1 8 0 0,-1-4 0 16,-3-5 160-16,1-5 32 0,2-5 0 0,-1-1 0 15,-2-10 0-15,0 0 0 0,0 0 0 0,0 0 0 16,0 0 0-16,0 0 0 0,0 0 0 0,-4-10 0 16,-5-10-64-16,3-1 0 0,3 0 0 0,-1 0 0 15,-4 0-48-15,3-1-16 0,4-2 0 0,-2 0 0 16,-1-2 0-16,2 0 0 0,3-4 0 0,0 0 0 16,2 0 0-16,1 1 0 0,2 2 0 0,2 0 0 15,-1 4-48-15,2-10-16 0,0-4 0 0,1 3 0 16,2 6-96-16,1 5-32 0,-1 7 0 0,2 2 0 0,2 1 160 15,1 2 32-15,-1 0 0 0,-3 2 0 0,-3 2-112 0,0 4-16 16,3 1 0-16,2 4 0 0,0 0 0 0,1 3 0 16,0 3 0-16,3 10 0 0,0 11-48 0,-4-1-16 15,-3 0 0-15,-3 0 0 0,-4-2 112 0,-2 2 16 16,-3-1 0-16,-3-2 0 0,-2-2-64 0,-3 1 0 16,-2-4 0-16,-1-4 0 0,0 0-48 0,-4-2-16 15,-2-1 0-15,0 1 0 0,-1-5 160 16,1-2 32-16,4-3 0 0,-1 0 0 0,-1 1-320 0,1-3 160 15,-2-1-160-15,3 0 128 0,2-1 112 0,0 0 16 0,1-1 0 16,-3 0 0-16,0-1-256 0,4 2 0 16,2-3 0-16,1-1-8256 15,-2-2-1536-15</inkml:trace>
  <inkml:trace contextRef="#ctx0" brushRef="#br0" timeOffset="8601">27349 5648 1375 0,'0'0'128'0,"0"0"-128"15,-4-2 0-15,-1 0 0 0,0 1 384 0,0 0 48 16,0-3 16-16,-1 1 0 0,1 1-112 0,0-1-16 0,-3-1 0 0,2-1 0 31,0 0-48-31,0 1-16 0,-1-3 0 0,2 1 0 16,1-1 112-16,-1 2 16 0,-3-2 0 0,0 1 0 0,2 1 96 0,-1-2 32 0,1-2 0 0,-1 1 0 16,2 0-112-16,0-2-16 0,-2-2 0 0,1-1 0 15,2 0-48-15,-1 0-16 0,-2 0 0 0,2-6 0 16,2-9-48-16,1 2-16 0,-2 3 0 0,0 1 0 15,1-2 112-15,2 1 16 0,-2 0 0 0,2 1 0 16,1 0-160-16,-1 1-32 0,0 2 0 0,-1-7 0 16,4 0 112-16,-1 1 16 0,0 3 0 0,2-1 0 15,-1 3-160-15,2-4-32 0,3 2 0 0,-1-2 0 16,2 0 160-16,1-1 32 0,3-5 0 0,1-1 0 16,1 1-64-16,1 2 0 0,-2 4 0 0,1-3 0 15,0 4 0-15,2 1 0 0,-2 1 0 0,1-2 0 16,-1 0 64-16,2 2 0 15,-2 1 0-15,0-1 0 0,1 0-320 0,-2 0 160 0,-1 0-160 0,-1 3 128 16,1-3-128-16,-2 2 128 0,1-2-128 0,1-4 128 16,-2 3 0-16,0-7 0 0,1-7 0 0,-1 3 0 15,1 7 112-15,-1 0 16 0,1 2 0 0,-1 3 0 16,-1 2-64-16,2 1 0 0,-1 3 0 0,0 1 0 16,1-2 0-16,1 1 0 0,-1-1 0 0,2 2 0 0,0-1-192 0,2 1 0 15,0-2 0-15,5 1 0 0,5-2 256 0,-2 0 0 16,-3 0 0-16,-1 1 0 0,1-2-64 0,1 2 0 15,1 2 0-15,4-4 0 0,-4 0-192 0,-1-3 0 16,-5 0 0-16,1 1 0 0,0 3 256 0,-1 3 0 0,1 2 0 16,-1 0 0-16,0 2-256 0,1 2 144 0,1-1-144 0,3 1 128 15,-3 0-128-15,2 3 128 0,0 0-128 0,0 1 128 16,-3 1 0 0,0 2 0-16,-1 1 0 0,-1-2 0 0,1 2-128 31,1 0 128-31,-2 2-128 0,2-2 128 0,0 3 64 0,-1-2 0 15,-2 2 0-15,3-2 0 0,0 3-192 0,0 1 0 0,-3 2 0 16,0-1 0-16,-1-2 0 0,0 7 128 0,-3 3-128 0,0 0 128 0,1-1-128 16,-1 2 128-16,-1-2-128 0,1-2 128 0,-1 0 0 0,-1-1 0 15,-1 3 0-15,2 2 0 0,-2 0 0 0,-1-2 0 0,1 0 0 0,0 0 0 16,-1 0-128-16,2 2 0 0,0-2 0 0,0 0 0 16,-2-1 0-1,-1-1 128-15,0-2-128 0,2 3 128 0,-1 0-128 16,1 0 128-16,0-1-128 0,-1 1 128 0,-1 0-128 15,0 3 128-15,-3 1-128 16,2-2 128-16,2-1-128 0,-1 2 128 0,-1-2-128 0,2 0 128 0,-1-1-128 0,-1 2 0 0,-3 2 0 16,0 4 0-16,-1 8 240 0,0-5 16 0,-1-1 0 15,0-1 0-15,1 0-256 0,-3-1 144 0,-3-3-144 16,2-2 128-16,2 2-128 0,2 0 128 0,-1-1-128 0,-3 0 128 0,-2-1-128 31,2 1 0-31,5-1 0 0,0-2 0 0,-2 1 0 16,1-1 128-16,-1 0-128 0,1 1 128 0,1-1-128 15,-2-1 0-15,-5 1 0 0,4-2 0 0,2 0 128 16,0 2 0-16,-3 1 0 0,2 1 0 0,-2-1-128 16,1-1 128-16,-2-3-128 0,-1 3 128 0,-1 1-128 0,1 6 0 0,1 9 0 0,-1-3 0 15,-1-5 128-15,-2 0 0 0,-3-2 0 0,3-2 0 16,2-1-128-16,-1 1 0 16,-2 0 0-16,0 0 0 0,0 1 0 15,3-4 0-15,-2 2 0 0,-1-3-176 0,-2 3 176 16,1 1 176-16,-1-2-48 0,0 1 0 0,-2 0-128 15,-1 1 0-15,1-3 0 0,-3 7-176 0,0 0 176 16,0-3 0-16,-1 1 128 0,2 0-128 0,3-5 128 0,0 4-128 0,-2 4 128 0,-2 2-128 16,-1-2 0-16,0-1 0 0,0-1 0 0,0-1-128 15,0 1 128 1,2-2 0-16,0-1 0 0,-4 4 0 0,-1-2 0 16,3-1-128-16,0 1 128 0,2-4-128 0,-2 0 128 0,0-2 176 15,0 0-48-15,0-1 0 0,5-3-128 0,-1 0-176 0,-1-3 48 16,0 2 0-16,-2 1 128 0,2-2 176 0,-1 1-48 15,1-1 0-15,-7 4-128 0,0-1 0 16,0-3 0-16,-3-1-176 0,0 1 176 0,1-2 0 0,-1 0 0 0,-1 2 0 0,1-1 0 0,0-2 0 0,2 0 0 16,1 0 0-16,3 0 176 0,1-1-48 0,-5-1 0 15,0-1-128-15,2 1 0 0,2 0 0 0,0 0 0 16,2-2 0-16,2 2 0 0,2-2 0 16,1-4 0-16,1 3 0 0,1 1 0 0,0-1 0 15,0-2 0-15,1 1 0 0,3-1 0 0,-3 0 0 16,-1 1 0-16,-1-1 0 0,4 2 0 15,6 1 0-15,0 0 128 0,-9-3-128 0,2 1 128 0,1 0-128 16,6 2 0-16,0 0 0 0,0 0 0 16,0 0 0-16,0 0 0 0,0 0-176 0,0 0 176 0,0 0 0 15,0 0 0-15,0 0 0 0,0 0-192 0,0 0 0 16,-3-5 0-16,3 5 0 0,-1-5-48 0,1 5-16 16,-4-4 0-16,1-3-13824 15</inkml:trace>
  <inkml:trace contextRef="#ctx0" brushRef="#br0" timeOffset="9052.11">28215 4099 4607 0,'0'0'0'0,"0"0"0"0</inkml:trace>
  <inkml:trace contextRef="#ctx0" brushRef="#br0" timeOffset="9151.04">28193 4197 8959 0,'-3'16'0'0,"1"9"0"0,-1 10 352 0,0 1 80 0,0-2 16 0,-1-1 0 0,0-2-64 15,0-2 0-15,0-3 0 0,1-1 0 0,2-3 0 16,-2-1 0-16,-1-3 0 0,3-2 0 0</inkml:trace>
  <inkml:trace contextRef="#ctx0" brushRef="#br0" timeOffset="9186.19">28149 4621 17407 0,'0'0'0'0,"0"0"0"0</inkml:trace>
  <inkml:trace contextRef="#ctx0" brushRef="#br0" timeOffset="9234.29">28120 4478 21759 0,'1'-12'0'0,"0"-1"0"0</inkml:trace>
  <inkml:trace contextRef="#ctx0" brushRef="#br0" timeOffset="9317.4">28149 4193 22335 0,'13'-21'1984'0,"-8"15"-1584"0,3-3-400 0,-1 0 0 0,1-2 240 0,0 1-48 31,0-1 0-31,8-2 0 0,1 2-192 0,-4-1 0 0,0 3 0 16,1-3 448-16</inkml:trace>
  <inkml:trace contextRef="#ctx0" brushRef="#br0" timeOffset="9353.61">28390 3985 28415 0,'0'0'0'0,"0"0"0"0,0 0 192 15,8 4 64-15,-1 0 0 0,3 1 0 0</inkml:trace>
  <inkml:trace contextRef="#ctx0" brushRef="#br0" timeOffset="9416.12">28514 4075 30207 0,'0'0'0'0,"5"5"0"0</inkml:trace>
  <inkml:trace contextRef="#ctx0" brushRef="#br0" timeOffset="9444.64">28551 4154 31231 0,'0'0'0'0,"0"0"0"0</inkml:trace>
  <inkml:trace contextRef="#ctx0" brushRef="#br0" timeOffset="9600.35">28456 4204 33023 0,'-14'2'0'0,"2"1"0"0,4-2 144 32,-1 1 48-32,-3 0 0 0,1 0 0 0,0-2 0 0,1 0 0 0,-2 0 0 0,6 1 0 0,-1 1-192 15,1 0 0-15,-1 0 0 0,1-2 288 0,-1 0 32 16,1 0 0-16,-1 0 0 0,0 2-320 0,1-1 0 16,1 0 0-16,0 2 0 0,-2-2 0 0,1 2 0 15,-1-1 0-15,-6 18-144 0</inkml:trace>
  <inkml:trace contextRef="#ctx0" brushRef="#br0" timeOffset="17464.59">28607 3093 2527 0,'0'0'224'0,"-3"-7"-224"0,-3 1 0 16,1-1 0-1,0 0 192-15,0 0 0 0,-1 1 0 0,1 0 0 16,0 1 160-16,0 1 32 0,0-1 0 0,5 5 0 0,-4-5-64 0,4 5 0 16,0 0 0-16,0 0 0 0,0 0 160 0,0 0 32 15,0 0 0-15,0 0 0 0,0 0-256 0,0 0-64 16,0 0 0-16,6 5 0 0,1 2-192 0,2 0 144 16,0 2-144-16,3 1 128 0,-1 0 160 0,3 2 32 15,-1 2 0-15,2 0 0 0,1 1-64 0,-1-2 0 16,0 0 0-16,-1 9 0 0,-1 5 0 0,0-2 0 0,0-7 0 0,0-3 0 15,-2-3-96-15,-1-3-32 0,-2-3 0 0,-1-1 0 16,-7-5 112-16,9 3 16 0,6 0 0 0,-3-2 0 16,-3-1 0-16,-1-1 0 0,-2-3 0 0,2-8 0 15,-1-9-112-15,-2 2-16 0,-2 3 0 0,-1 2 0 16,1-2 0-16,-2 0 0 0,-1 2 0 0,0-2 0 16,-1-2 64-16,0 1 0 0,-2 0 0 0,0 1 0 15,-1-3-64-15,-5 2 0 0,-5-3 0 0,1 3 0 16,2 2 208-16,2 0 48 0,2 2 0 0,0 4 0 15,2 3-112-15,0 1-16 0,-1 2 0 0,6 3 0 16,0 0-48-16,0 0-16 0,0 0 0 0,-6 4 0 16,-1 5 112-16,1 4 16 0,1 3 0 0,-1 3 0 15,1 3-160-15,0 4-32 0,-2-1 0 0,0 10 0 0,-1 10 208 0,0-1 48 16,-1-6 0-16,-2-3 0 0,0-2-160 0,-2-2-32 16,0-2 0-16,-2-1 0 0,-2 1 0 0,-2-2 0 0,-3 2 0 0,-6-2-6992 15,-7 1-1408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2-05T09:21:23.428"/>
    </inkml:context>
    <inkml:brush xml:id="br0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5058 12464 2991 0,'0'0'256'0,"0"0"-256"0,0 0 0 0,-5 5 0 16,-1-2 320-16,6-3 0 0,0 0 0 0,0 0 0 16,-6 5-160-16,6-5-32 0,0 0 0 0,0 0 0 15,0 0 208-15,0 0 48 0,0 0 0 0,14 3 0 16,6-3 0-16,5 0 0 0,0-2 0 0,2 0 0 16,5-2 48-16,3-3 16 0,1 0 0 0,1-1 0 15,2 0-64-15,3 0 0 0,3 0 0 0,15-3 0 0,11 0-96 16,-2 1-32-16,-4-1 0 0,-3 0 0 0,-2 1 160 0,-1 1 32 15,-2-2 0-15,3 0 0 0,3 1-160 0,-3-1-32 16,-5 2 0-16,2 0 0 0,-5 1-256 16,-11-1 0-16,-6 1 0 0,-6 3 768 0,-6-8 112 15,-5-9 16-15,-5 2 0 0,-4 7-464 0,-3 3-96 16,-4-1-16-16,-6 5 0 0,-3 1-320 16,-4 1 0-16,-23 1-3712 15,0 1-576 1,-22 4-96-16</inkml:trace>
  <inkml:trace contextRef="#ctx0" brushRef="#br0" timeOffset="204.07">5989 12310 14271 0,'0'0'1280'0,"0"0"-1024"0,-1 8-256 0,1 1 0 0,0 0 0 15,0 2 0-15,0 1 0 0,1-3 512 0,1 2 48 16,-2 4 16-16,1 0 0 0,1 2-320 0,1 3-48 16,0 3-16-16,-3 7 0 0,0 7-192 15,0-3 0-15,0 11 0 0,-2 9 448 0,0-3 64 16,-2-3 0-16,-1 5 0 0,-2-1-512 0,1-6 0 0,-1-5 0 15,-1-5 352-15,0-3-32 0,1-3 0 0,0-3 0 16,1-6-96-16,0-3-32 0,0-2 0 0,1-5 0 0,1-3-192 16,4-8 144-16,0 0-144 0,4-11 128 0</inkml:trace>
  <inkml:trace contextRef="#ctx0" brushRef="#br0" timeOffset="585.61">6757 12245 4607 0,'0'0'400'0,"0"0"-400"0,0 0 0 0,-6 0 0 0,-7 1 592 0,-2 5 48 15,1 0 0-15,-3 3 0 0,-3 2-160 0,-2 2-32 0,-1 1 0 0,1 3 0 16,-1 1-48-16,3 1-16 0,0-1 0 0,2-3 0 16,1 0 64-16,4-1 0 15,4 0 0-15,2-1 0 0,2-1 0 0,2 0 0 16,3-2 0-16,3 1 0 0,2-3-112 0,3 3-16 0,2 1 0 0,3 1 0 15,2 0 0-15,2 0 0 0,1-1 0 0,3 1 0 16,2 3 0-16,6-1 0 0,6 2 0 0,0 8 0 16,-2 9-144-16,-2-4-48 0,-2-3 0 0,-3-1 0 15,-2-2 112-15,-4-2 16 0,0-1 0 0,-4-2 0 16,-5 1 96-16,-2-1 32 0,-3-3 0 0,-5 0 0 16,-4-1-160-16,-2 1-32 0,-5 1 0 0,-3-3 0 15,-3 2 160-15,-6-3 32 0,-7 4 0 0,-6-4 0 16,-7 0-160-16,-1 0-32 0,0 0 0 0,3-1 0 0,1-2 160 0,1 2 32 0,1-4 0 0,2 1 0 15,3-1-208-15,4-3-48 0,5-1 0 0,2-1 0 16,1-1-128-16,5-1 0 0,3 2 0 0,5-7-176 31,5-1-272-31,4-4-48 0,5-4-16 0,5-4-6208 0,3-3-1232 0</inkml:trace>
  <inkml:trace contextRef="#ctx0" brushRef="#br0" timeOffset="1047.68">7094 12430 2991 0,'0'0'256'0,"0"0"-256"0,0 0 0 0,0 0 0 15,0 12 0-15,0 4 0 0,0 1 0 0,0 1 672 0,0 5 80 0,-2 6 16 16,1 11 0-16,-2 14-320 0,2-1-48 0,0-1-16 0,1 10 0 16,1-1-384-16,-1-8 0 0,1-3 0 15,1-6 544-15,0-5 32 0,2-3 0 0,1 0 0 16,-1 5-160-16,1-10-32 0,1-5 0 0,-1-7 0 15,-1-4-144-15,-2-5-48 0,1-2 0 0,-2-25 0 16,1-2-192-16,2 3 0 0,-2 2 0 16,-2-5 304-16,0 1 16 0,1-5 0 0,1-1 0 15,-1-1-160-15,2-2-32 0,-1-3 0 0,2-12 0 0,1-2-128 32,2 2 0-32,1-7 0 0,2-6 384 0,7 4 64 15,8 8 0-15,0 4 0 0,-2 2-112 0,2 5-16 16,-2 2 0-16,1 4 0 0,-1 2-48 0,1 5-16 15,-2 2 0-15,1 4 0 0,0 2-48 0,-3 5-16 16,0 2 0-16,0 3 0 0,-1 3 64 0,1 3 0 0,-2 5 0 0,-1 1 0 16,-2 4-112-16,-1 2-16 0,-4 1 0 15,-2 11 0-15,-4 6-128 0,-3 8 0 0,-4 0 0 16,-2-7 592-16,-1-2 96 0,-3-3 16 0,-2-1 0 0,-1-2-368 0,-2-2-64 16,-2-3-16-16,1 0 0 0,-2-4 64 0,0-1 0 15,-1-1 0-15,-7 4 0 0,3-7-112 0,9-6-16 16,-2 1 0-16,4-2 0 0,1-3 0 0,1-2 0 15,0-2 0-15,3-2 0 0,2-3-192 0,2-3 144 16,1-3-144-16,4-4-7280 16,5-4-1536-16</inkml:trace>
  <inkml:trace contextRef="#ctx0" brushRef="#br0" timeOffset="1207.4">8182 12950 5887 0,'3'11'0'0,"-1"2"0"16,0 0 560-16,-1 0 112 0,0 0 32 0,1 0 0 15,-2-1-368-15,0-12-64 0,-3 8-16 0,3-8 0 16,0 0-256-16</inkml:trace>
  <inkml:trace contextRef="#ctx0" brushRef="#br0" timeOffset="1372.22">8196 13193 8287 0,'0'0'736'0,"0"0"-592"0,7 5-144 0,2-1 0 16,0-1 336-16,2-2 48 0,0-1 0 0,1-1-3072 15,-3-2-624-15</inkml:trace>
  <inkml:trace contextRef="#ctx0" brushRef="#br0" timeOffset="2935.16">9848 12129 2991 0,'0'0'256'0,"0"0"-256"16,0 0 0-16,0-6 0 0,-1-2 368 0,1 1 16 0,0 7 0 0,0 0 0 15,0 0 96-15,0 0 32 0,0 0 0 0,0 0 0 16,0 0-64-16,0 0 0 0,0 0 0 0,0 0 0 15,0 0 112-15,0 0 16 0,3 9 0 0,-1 0 0 16,-2-1-112-16,1 9-16 0,1 9 0 0,0 0 0 16,1-2 0-16,-2 1 0 0,-2 1 0 0,2 2 0 15,3 4 0-15,0 3 0 0,-1 1 0 0,-1 5 0 16,1 2-144-16,-2 4-48 0,-1 11 0 0,-1 2 0 16,-2-7 160-16,2-3 32 0,1-3 0 0,0-4 0 15,-3-4-208-15,2-5-48 0,0-4 0 0,0-1 0 16,-2-6 112-16,0-2 16 0,-1-4 0 0,2-2 0 15,-1-5 48-15,1-2 16 0,-2-2 0 0,4-6 0 0,0 0-208 0,0 0-48 16,-6-6 0-16,3-5 0 16,-1-3-560-16,2-5-112 0,4-5-32 0,0-2-5280 15,3-5-1056-15</inkml:trace>
  <inkml:trace contextRef="#ctx0" brushRef="#br0" timeOffset="3377.26">10683 12402 2991 0,'0'0'256'0,"4"-6"-256"0,-1 1 0 0,0 0 0 0,0-2 320 0,-3 1 0 16,0 6 0-16,-4-5 0 0,-1-1 192 0,-3 3 64 16,-3 0 0-16,-2 2 0 0,-4 1-64 0,-1 4 0 15,-3 2 0-15,-7 2 0 0,-10 2-192 0,1 1-64 0,5 2 0 0,0 0 0 16,1 0 256-16,4 0 64 15,2 0 0-15,3-1 0 0,2-2-256 0,3-1-64 0,3 0 0 0,3-2 0 16,5-3 0-16,6-4 0 0,0 0 0 0,0 0 0 16,0 0 64-16,5 8 0 0,3-2 0 0,6 2 0 0,5 0-320 15,-1-3 0-15,3 0 0 0,2 0 416 0,6 1 32 16,5-1 0-16,0 1 0 0,-3 1-112 0,-2-1-16 16,-3 1 0-16,1 2 0 0,-2 1-320 15,-4 1 0-15,-4-1 0 0,-6-1 320 0,-2 10 0 16,-1 9 0-16,-5-3 0 0,-4-3-48 0,-3 0-16 15,-4-1 0-15,-9 5 0 0,-4-1-256 0,-2-3 0 0,-9 0 0 16,-8-1 512 0,2-2 64-16,3-2 0 0,1-2 0 15,1-2-160-15,2 0-32 0,1-1 0 0,3-4 0 16,1 0-192-16,4-3-64 0,2-1 0 0,2-2 0 0,2 1-128 16,4-3 0-16,5 0 0 0,0-4 240 0,7 4 16 15,0 0 0-15,8-9 0 0</inkml:trace>
  <inkml:trace contextRef="#ctx0" brushRef="#br0" timeOffset="3706.09">12135 12108 6207 0,'0'0'560'0,"0"0"-560"0,0 0 0 0,4 9 0 16,0 8 0-16,1 9 0 0,0 3 0 15,0 0 720-15,-1-1 48 0,0 4 0 0,-2 0 0 16,-2 0-256-16,-2 3-64 0,0-3 0 0,-1 1 0 0,0-2 0 15,0-1 0-15,-1-2 0 0,-13 6 0 0,0-3-448 16,6-5 0-16,1 4 0 0,-2 2 704 0,2-2 64 16,1-6 0-16,-2-3 0 0,3-8-624 0,1-3-144 0,-3-3-4816 31,1-3-384-31</inkml:trace>
  <inkml:trace contextRef="#ctx0" brushRef="#br0" timeOffset="4038.41">12044 12381 3215 0,'19'-33'288'0,"-4"19"-288"0,5-3 0 0,9-25 0 15,0 4 0-15,-4 11 0 0,-2 7 0 16,-2 6 880-16,-1 4 112 0,-2 3 32 0,7 3 0 16,-3 4-576-16,-8 12-96 0,-1 13-32 0,3 7 0 15,-1 2-320-15,-2-3 0 0,0 2 0 16,-2 1 832-16,-3 0 112 0,-3-2 16 0,0 4 0 16,-1-1-464-16,-1 0-96 0,-2 2-16 0,-1 21 0 15,0-2-384 1,0-15 0-16,0-9 0 0,1-6 640 0,1-6 64 15,-1-7 0-15,1-3 0 0,1-2-256 0,-3-8-64 16,0 0 0-16,12-5 0 0,1-7-384 0,-1-1 0 0,1-8 0 16,2-10 704-16,0 2 48 0,-2 6 16 0,2 1 0 15,4 3-512-15,0 5-112 0,3 2-16 0,6 6 0 16,-4 1-128-16,-5 5 0 0,-2 2 0 16,-2 3 496-16,0 2 64 0,-2 2 16 0,0 3 0 0,-2-3-256 0,0 9-64 15,-3 11 0-15,-1-6 0 0,0-4-48 0,0-5-16 16,-1-4 0-16,1 0 0 0,-1-4-352 0,-6-6-80 0,0 0-16 0,8-3-6608 31,-2-3-1328-31</inkml:trace>
  <inkml:trace contextRef="#ctx0" brushRef="#br0" timeOffset="4780.3">13040 12528 4143 0,'0'0'368'0,"8"3"-368"0,-1 2 0 0,6 1 0 0,-1 1 0 15,-3-3 0-15,0 0 0 16,1-2 832-16,-3 1 112 0,-7-3 16 0,8 0 0 16,0 0-416-16,-8 0-80 0,0 0-16 0,0 0 0 0,0 0-448 15,0 0 0-15,-3-7 0 16,-2 1 864-16,-1-1 80 0,-2 1 16 0,-1-1 0 16,0 2-368-16,-3 1-64 0,-1 2-16 0,-1 3 0 0,-1 3-512 0,1 1 0 0,1 4 0 15,1 4 672-15,2 3 32 0,1 3 0 0,2 11 0 16,2 9-320-16,1-1-48 0,1-4-16 0,3-1 0 15,3-3 64-15,3 2 0 16,2-3 304-16,1-4-448 0,2-3-96 0,0-5-16 0,1-3 0 16,1-1 0-16,0-4 0 0,-1-2 0 0,4-4 0 15,-2-5-128-15,-1-2 0 0,1-1 0 16,1-4 0-16,2-1-176 0,2-5 48 0,-2 0 0 31,-2-1-320-31,-4-4-48 0,0 1-16 0,-1-9 0 0,-1-8 160 0,0 1 32 0,-1 3 0 0,5-3 0 16,-1 5 320-16,-3 7 0 0,2 6 0 15,-1 2 0-15,2 6 128 0,1 3 0 0,-2 3 0 16,0 3 0-16,-1 5 0 0,1 5 0 0,2 8 0 0,-1 8-128 16,-3 12 0-16,0-2 0 0,-1-3 240 0,-1-5 16 15,0-1 0-15,1 1 0 0,-2 1-256 16,-3-8 0-16,-1-2 0 0,1-3 400 0,-2-3 48 0,-1-3 0 0,0-2 0 16,0-8-64-16,0 0 0 0,0 0 0 0,0 0 0 15,0 0-192-15,-1-5-64 0,0-3 0 0,-1-2 0 16,2-5 0-1,2 2 0-15,0-2 0 0,2 2 0 0,3 1-128 16,2 2 0-16,0-1 0 0,2 3 0 0,-1 2 0 16,0 2 128-16,1 1-128 0,1 3 128 0,2 3-128 0,0 3 128 15,-1-2-128-15,2 4 128 0,0 1-128 0,0 0 128 16,-2-2-128-16,2-1 128 0,4 1 0 0,-1-2 0 16,-3-1 0-16,1-3 0 0,0-1 0 0,-2-1 0 0,-1-2 0 0,1-6 0 15,-1-1-128-15,-2-3 0 0,-2 0 0 16,0 0 288-16,-2-8 32 0,-3-8 0 0,-2 3 0 15,-1 4-160-15,-1 2-32 0,-1 2 0 0,-1 4 0 16,-2-2-128-16,0 3 128 0,0 3-128 0,-5 1 128 16,0 3-128-16,1 4 0 0,0 3 0 15,0 4 288-15,2 6 32 0,-1 3 0 0,4 11 0 16,2 5-320-16,1 1 160 0,0-2-160 0,4-2 128 16,3-2 64-16,-1-3 0 0,2-2 0 0,4-3 0 15,3-2-64-15,2-2 0 0,0-2 0 0,3-3 0 16,1-2 0-16,-1-2 0 0,1-3 0 0,3-1 0 15,2-2-128-15,0-3 0 0,0-5 0 0,3 0-8736 16,2-6-1632-16</inkml:trace>
  <inkml:trace contextRef="#ctx0" brushRef="#br0" timeOffset="5294.98">15443 12778 7359 0,'-3'-47'160'0,"3"25"32"0,0 4 16 0,0-2 0 0,-3 1-208 0,-1-3 0 0,-1 1 0 0,-5-7 0 16,-6 4 0-16,-5 4 0 0,0 3 0 16,1 3 816-16,-3 3 112 0,-1 4 32 0,-2 1 0 15,-2 4-464-15,-1 2-96 0,-1 4-16 0,0 2 0 16,1 3 64-16,-1 4 0 0,0 4 0 0,-4 11 0 16,2 6-448-16,6 6 0 0,4-1 0 15,4-4 704-15,5-2 48 0,4-10 16 0,6 1 0 0,6-5-624 16,2-4-144-16,5-4 0 0,3-3 496 0,4-4 64 15,3-2 16-15,2-2 0 0,2-3-320 0,0-1-48 16,1-3-16-16,0 1 0 0,1-3 208 0,0 1 48 16,0 0 0-16,-1 2 0 0,-2 0-64 0,1 3 0 0,-2 1 0 0,1 4 0 31,2 1-384-31,-3 4 0 0,-5 1 0 0,5 7 0 0,-2 2 448 16,-8-4 0-16,-2 0 0 0,-1 0 0 0,0 1-208 0,1-1-48 15,-1 0 0-15,0-2 0 0,0 0 0 0,1-2 0 16,3-1 0-16,2-2 0 0,0-1-448 0,4-2-112 15,0-2-16-15,2-2-6896 16,0-2-1376-16</inkml:trace>
  <inkml:trace contextRef="#ctx0" brushRef="#br0" timeOffset="5575.96">16804 11898 6447 0,'0'0'576'0,"5"8"-576"0,0 3 0 0,0 0 0 16,0 4 464-16,1 4-16 0,-2 5 0 0,0 13 0 15,-4 5 0-15,0-4 0 0,0 17 0 0,-3 18 0 16,-4-9 0-16,2-23 0 0,0 2 0 0,-2 0 0 15,-2-1 0-15,0-3 0 0,1-4 0 0,2-1 0 16,-1-6-96-16,1 4-32 0,-1 5 0 0,1-7 0 16,-1-7 64-16,1-4 0 0,-1-8 0 0,2-2-4784 15,0-2-944-15</inkml:trace>
  <inkml:trace contextRef="#ctx0" brushRef="#br0" timeOffset="5839.67">16499 12280 4143 0,'0'0'368'0,"7"2"-368"0,2-2 0 0,3-2 0 0,3 1 736 0,2 0 80 15,2-1 16-15,3 1 0 0,0 0-368 0,2-2-64 0,-1 1-16 0,1 0 0 0,-1 0-144 16,2-1-48 0,0 2 0-16,0-3 0 0,-2 3 256 0,1-1 64 15,-1 0 0-15,2 0 0 0,3 2-112 0,-3-1-16 16,-4-3 0-16,-1 1 0 0,-3 1 160 0,-3 1 32 15,-1-1 0-15,-3 2 0 0,-2-2-160 0,-8 2-32 16,0 0 0-16,0 0 0 0,0 0-48 0,0 0-16 0,0 0 0 16,0 0 0-16,0 0 0 0,0 0 0 0,0 0 0 0,0 0 0 31,0 0-656-31,0 0-144 0,0 0-32 0,12 6 0 0,-2 2 112 0,-3-1 16 0,-1-1 0 0,1 1-4240 16,-1 0-848-16</inkml:trace>
  <inkml:trace contextRef="#ctx0" brushRef="#br0" timeOffset="6171.9">17200 12353 2063 0,'0'0'192'0,"0"0"-192"0,0 0 0 0,0 0 0 16,0 0 288-16,0 0 32 0,0 0 0 0,0 0 0 15,0 0 144-15,0 0 48 0,0 0 0 0,-7 0 0 16,0 0 96-16,-1 3 32 0,-1 0 0 0,0 0 0 16,-2 3-112-16,1 3-16 0,-1 1 0 0,1 3 0 0,-1 2 0 0,1 0 0 15,1 1 0-15,0 2 0 0,1 3-48 16,3 0-16-16,2-2 0 0,2 0 0 0,1-1-96 0,2 0-32 15,2 0 0-15,3-1 0 0,1-1 0 0,1 5 0 0,0 4 0 16,3-3 0-16,1-7 0 0,0-3 0 16,0-3 0-16,1-10 0 0,2-12 160 0,-1 0 32 0,0 1 0 0,-1-1 0 15,0-2-208-15,1-1-48 0,-2 0 0 16,-2-1 0-16,-1 0 64 0,-1 0 0 16,-1 2 0-16,-2-1 0 0,-2-1 0 0,-1 1 0 15,-3 1 0-15,-3-9 0 0,-1 5-320 0,-1-1 0 0,-2 5 0 16,1 2 576-16,-5-2 48 0,1 5 16 0,3 6 0 15,0 1-368-15,-1 1-64 16,-1 0-16-16,1 2 0 0,1 0-352 0,7 0-80 0,-6 4-16 0,6-4 0 16</inkml:trace>
  <inkml:trace contextRef="#ctx0" brushRef="#br0" timeOffset="6478.87">17616 12357 2991 0,'0'0'256'0,"0"0"-256"0,0 0 0 0,0 0 0 16,0 0 624-16,4 8 64 0,0 1 16 0,-2 4 0 16,0 3-576-16,-4 1-128 0,0-2 0 15,-2 2 640-15,-4 9 112 0,-1 2 16 0,4-11 0 16,-1 2-208-16,2 1-48 0,1 1 0 0,0 0 0 0,2-2-512 16,2-3 0-16,3-3 0 0,2-3 624 0,2 5 16 15,1 3 0-15,2-9 0 16,0-12-256-16,1-2-64 0,1 1 0 0,7-4 0 15,-2-2 160-15,-6 2 32 0,0 0 0 0,3-6 0 0,0-2-512 16,-4-1 0-16,0-2 0 0,-1-1 704 0,-2-2 64 0,-2 1 0 0,4-9 0 16,-5 0-768-16,0 3-160 0,-2 5-32 0,-1 5-5072 31,1 0-1024-15</inkml:trace>
  <inkml:trace contextRef="#ctx0" brushRef="#br0" timeOffset="6725.78">17994 12390 5519 0,'9'15'0'0,"0"-4"224"0,4 1-64 0,2 2 32 16,-1 2-192-16,-1 1 0 0,0 1 0 0,-1 1 0 0,-3-2 384 0,-1 3 64 15,-2-3 0-15,-3 5 0 0,-3 0-448 16,-2 0 0-16,0 4 0 0,-3 4 640 0,-2-5 64 16,-1-5 0-16,0-5 0 0,-1-3-256 0,-1-4-64 15,-4-6 0-15,1 0 0 0,1-2 0 0,3-7 0 16,1-8 0-16,1-2 0 0,2 0 0 0,1 2 0 0,3-2 0 0,0 2 0 15,1-2 64-15,4 0 0 0,5 1 0 0,10-3 0 16,1-1-448-16,-5 5 0 0,2 0 0 0,0 2 704 0,0 1 48 0,1 2 16 0,6-3 0 16,-3 1-416-16,-3 3-80 0,-5 4-16 0,0 1 0 15,0 1-448-15,-1 1-112 0,-2-2-16 0,-1 0-5152 16,1 1-1040 0</inkml:trace>
  <inkml:trace contextRef="#ctx0" brushRef="#br0" timeOffset="7441.3">19388 12368 5983 0,'-10'-12'528'0,"9"7"-528"0,0 1 0 0,-3-3 0 0,-3-1 576 0,0 3 0 16,-6 0 0-16,-2 1 0 0,-2 3-64 0,-2 1 0 16,-3 0 0-16,-11 6 0 0,-2 5-256 0,2 2-48 15,2 4-16-15,-12 11 0 0,6 4 112 0,16-10 16 16,2 1 0-16,2 3 0 15,3 3-64-15,3-7 0 0,2 2 0 0,3 6 0 16,2 6 160-16,4-3 32 0,2-7 0 0,3-4 0 0,3-4-208 0,7 1-48 16,0-8 0-16,7-6 0 0,7-7 64 0,1-11 0 15,0-11 0-15,0-2 0 0,-1 0 48 0,-2 1 16 16,-1-1 0-16,9-10 0 0,-5 2 48 0,-11 12 16 16,-1-2 0-16,8-13 0 0,-6 1-64 0,-7 13 0 15,0-3 0-15,-2-5 0 0,0-2 64 0,-1-7 0 16,1-11 0-16,2 4 0 0,0 4-112 0,-3 9-16 15,-1 5 0-15,0 6 0 0,-1 6 160 0,0 4 32 16,-1 2 0-16,-1 5 0 0,-6 6-160 0,0 0-32 16,4 6 0-16,0 9 0 0,-1 4 0 0,-3 14 0 0,0 12 0 0,-2 6 0 15,0 0 0-15,-2 22 0 0,1-6 0 0,0-22 0 16,1 7-256-16,1 37 160 0,2 11-160 0,0-38 128 16,-1 0 0-16,0 1 0 0,1-1 0 0,1 9 0 0,-1 8 64 15,0-4 0-15,2-10 0 0,0-5 0 0,-3-4-192 16,2-5 128-16,2-4-128 0,0-7 128 0,0-5 0 0,-1-5 0 31,-2-4 0-31,0-4 0 0,-2-3 0 0,-2-6 0 16,1-7 0-16,2-6 0 0,-11 0-128 0,-1-2 0 15,1-5 0-15,-5-5-176 0,-2-3-64 0,-2-3-16 0,-1-1 0 0,-1-3 0 0,-4-4 256 0,0-1-144 32,-1-3 144-32,1 0-128 0,0-2 128 0,2-2 176 0,1-3-48 0,-5-9 0 15,9 16 112-15,10 13 16 0,2 3 0 0,3 2 0 0,3 2 48 0,2 0 16 16,3 1 0-16,3 2 0 0,2-5-320 0,4 3 0 15,2 0 0-15,2-1-144 0,2 0 144 0,0-2 0 16,2 2 0-16,0-2 0 0,0-1-128 0,2 1 0 16,2 2 0-16,0-1-8608 15,-2 1-1712-15</inkml:trace>
  <inkml:trace contextRef="#ctx0" brushRef="#br0" timeOffset="9698.29">12009 12695 3903 0,'0'0'352'0,"0"0"-352"0,0 0 0 0,0 0 0 0,0 0 576 0,0 0 64 16,1-7 0-16,-1 7 0 0,0 0-320 0,10-5-48 15,5 0-16-15,5 1 0 0,8 0 160 0,14-1 32 16,-5 1 0-16,2 1 0 0,2-2 0 0,-10 4 0 16,4 2 0-16,6-1 0 0,3 0-112 0,15-1-16 15,14-2 0-15,4-1 0 0,1-1 160 0,1 1 32 16,4 0 0-16,7 0 0 0,10-2-64 0,-1 1 0 0,-4-2 0 16,-1 2 0-16,-1 0-192 0,-2 1-64 15,5 0 0-15,41-1 0 0,-27-1 112 0,-44 5 16 0,-2 1 0 16,4 1 0-16,2-1 0 0,-7 2 0 0,-7 0 0 0,-4-2 0 15,-8 2 96-15,-7-2 32 0,-7-2 0 0,-7 2 0 0,-4 0-256 0,-6-2-64 16,-5-1 0-16,-8 3 0 0,2-6 0 0,-4-2 0 31,-6-1 0-31,-4-2-6144 16,-4-3-1216-16</inkml:trace>
  <inkml:trace contextRef="#ctx0" brushRef="#br0" timeOffset="10479.06">11840 11365 3679 0,'0'0'320'0,"0"0"-320"0,6-6 0 0,-6 6 0 0,0 0 384 0,10-3 0 16,-10 3 0-16,10 1 0 15,0 6 48-15,-3 5 16 0,0 1 0 0,-2 4 0 0,2 2 0 16,-1 7 0-16,1 4 0 0,-2 12 0 0,-3 11-64 0,1 2 0 16,-2-8 0-16,-1 0 0 0,-1-3 64 0,0-5 0 15,-1-3 0-15,1-4 0 0,-1-7-112 0,0-3-16 16,1-5 0-16,0-1 0 0,1-7-320 0,-2-1-128 16,2-8 0-16,0 0 0 0,0 0 128 0,0-11-128 15,0-2 128-15,0-13-128 0,0 0-112 0,3 5-16 0,1-4 0 0,0-11 0 16,0-15 256-16,1 4-144 0,0 8 144 0,2 1-128 15,-1 0 128-15,2 2 0 0,0 1 128 0,1 1-128 16,0 1 176-16,2 4-48 0,0 0 0 0,2 2 0 16,2 4 160-16,5-1 32 0,9 4 0 0,0 4 0 15,-3 0-160-15,-1 6-32 0,-2 3 0 0,1 5 0 16,-1 3 160-16,-1 4 32 0,-2 4 0 0,-2 2 0 16,-2 5-112-16,-2 3-16 0,-1 2 0 0,-2 2 0 15,-2 2 160-15,0 14 32 0,-5-1 0 0,-3-8 0 16,-2 4-112-16,-2 10-16 0,0 8 0 0,-2 18 0 15,-1-14 0-15,2-25 0 0,0-4 0 0,-1 8 0 16,-1-6 0-16,5-16 0 0,1-2 0 0,0-4 0 16,0-7-48-16,0 0-16 0,0 0 0 0,0 0 0 15,0 0 64-15,0 0 0 0,8 0 0 0,0-1 0 0,0-4 48 16,-1 0 16-16,3-2 0 0,-1 1 0 0,0-1-64 0,1-2 0 16,1 0 0-16,0 1 0 0,1 0-96 0,-1 3-32 15,-2 2 0-15,-1 2 0 0,-8 1 112 0,7 3 16 16,1 1 0-16,-1 2 0 0,-7-6-112 0,6 7-16 15,1 1 0-15,-2 1 0 0,-1-3 64 0,0 1 0 16,-4-7 0-16,4 9 0 0,0-1-192 0,0-2-272 16,-4-6 64-16,3 8 16 31,-3-8-512-31,7 5-112 0,-7-5-16 0,0 0-5888 16,8 3-1200-16</inkml:trace>
  <inkml:trace contextRef="#ctx0" brushRef="#br0" timeOffset="10706.83">12767 11846 2751 0,'0'0'256'0,"8"-4"-256"0,-1 2 0 0,-1-4 0 16,2 5 400-16,-1-4 48 0,-7 5 0 0,7-5 0 16,0-1 96-16,1 0 32 0,-8 6 0 0,4-5 0 15,-4 5-160-15,0 0-32 0,0-7 0 0,0 7 0 16,-4-6-96-16,0 0-32 0,-3 3 0 0,-1 0 0 16,-1 0 160-16,-1 2 32 0,-3 0 0 0,-2 3 0 0,0 4-64 0,-7 1 0 15,-7 5 0-15,3 0 0 0,4 2-48 0,2 3-16 16,3 0 0-16,3 0 0 0,3 0 0 0,4 0 0 15,1 0 0-15,5-1 0 0,1-3-96 0,4-2-32 16,1-2 0-16,8-1 0 0,8 0 64 0,3-3 0 16,-2-1 0-16,3-2 0 0,1-5 48 0,1 0 16 0,0 1 0 15,14-9 0-15,-5 1-160 0,-11 1-32 0,0-4 0 0,2 0 0 16,2-6-400-16</inkml:trace>
  <inkml:trace contextRef="#ctx0" brushRef="#br0" timeOffset="11530.39">14483 12857 3679 0,'0'0'320'0,"0"0"-320"0,0 0 0 0,0 0 0 15,0 0 576-15,0 0 64 0,0 0 0 0,0 0 0 16,8-3-208-16,1 3-48 0,1-3 0 0,3 2 0 15,0 0-48-15,6-1-16 0,4 2 0 0,5-2 0 16,3-1-48-16,11 1-16 0,11-1 0 0,4 0 0 0,2-1 160 0,2 1 32 16,1 0 0-16,3-4 0 0,3 1 0 0,8-1 0 15,13 0 0-15,2-9 0 0,-1-8-112 0,7 5-16 0,5 2 0 0,2 4 0 16,0-3 112-16,0 3 16 0,-1 3 0 0,7-1 0 16,7 0-64-16,-3 2 0 0,-6 2 0 0,7 2 0 15,7 1 0-15,-12 1 0 0,-6 1 0 0,11 0 0 16,-6-3-96-16,3 4-32 0,3-2 0 0,32 2 0 31,-25-2 0-31,-40 3 0 0,8 0 0 0,-2 0 0 16,-3 0 112-16,-9 2 16 0,-5 0 0 0,31 1 0 0,-16-2-160 0,-28 2-32 15,5-1 0-15,0 2 0 0,-8-1 64 0,-7-1 0 16,-5 2 0-16,-3 0 0 0,-3-1 144 0,-7 0 48 16,-5 0 0-16,-4 1 0 0,-3-1-160 0,-4 1-32 15,-3-2 0-15,-2 2 0 0,-9-4 0 0,0 0 0 16,0 0 0-16,0 0 0 0,0 0-256 0,0 0 160 15,0 0-160-15,0 0 128 0,0 0-128 0,0 0-176 0,4-6 48 0,1-2-7728 16,3 2-1536-16</inkml:trace>
  <inkml:trace contextRef="#ctx0" brushRef="#br0" timeOffset="12144.39">20573 12343 4607 0,'0'0'400'0,"9"4"-400"0,1-3 0 0,2 4 0 0,1 2 496 0,-1 2 16 0,-2 3 0 0,2 2 0 16,1 2-112-16,-3 2-16 0,-1 1 0 0,5 4 0 15,5-1 112-15,-3 1 16 0,-6 3 0 0,-2-1 0 16,-2 1-64-16,-3 4 0 0,-3 5 0 0,0-2 0 15,0-7 0-15,1-5 0 0,1-9 0 0,-1-2 0 32,-1-10 112-32,0 0 16 0,0 0 0 0,1-8 0 0,-1-11-64 0,0-2 0 0,-1 0 0 0,1-1 0 15,3-3 0-15,1-1 0 16,-1-1 0-16,5-3 0 0,1-2-144 0,3 2-48 0,1-2 0 0,1 2 0 16,2 1 64-16,1 2 0 0,1 1 0 0,2 0 0 15,2 3-64-15,2-3 0 0,-1-5 0 0,2 8 0 16,0 4-48-16,-1 8-16 0,2 4 0 0,0 12 0 15,-1 11 0-15,-1 1 0 0,-2-3 0 0,3 3 0 16,5 1-48-16,-6 1-16 0,-4-1 0 0,-3 0 0 16,-3-1 0-16,-2 1 0 15,-2-3 0-15,0-1 0 0,-4-2 0 0,-1-2 0 0,-2-1 0 16,-2-1 0-16,-1-8 0 0,0 0 0 0,0 0 0 0,0 0 0 16,0 0 64-16,0 0 0 0,0 0 0 0,0 0 0 15,9-1 48-15,-1-3 16 0,0-3 0 0,1 1 0 16,1-2-320-16,0 2 160 0,0-2-160 0,3 0 128 0,1 0 64 15,2-1 0-15,0-1 0 0,1-1 0 0,0 5-64 0,0 0 0 16,0 0 0-16,3 2 0 0,-1 3 64 0,-1 3 0 16,-1 3 0-16,5 6 0 0,-4 1 0 0,-5-2 0 15,2 3 0-15,-1 1 0 0,-1 1 0 0,-4-5 0 16,-1 1 0-16,-2 0 0 0,-2 1-192 0,0 0-176 0,0-4 48 16,-3-1 0-16,-3 1 128 0,-1 3 176 0,3-11-48 0,0 0 0 15,0 0-400-15,0 0-96 0,0 0-16 0,0 0-9008 16,2-7-1808-1</inkml:trace>
  <inkml:trace contextRef="#ctx0" brushRef="#br0" timeOffset="12341.81">22050 12267 4367 0,'1'19'384'0,"2"-10"-384"15,1 4 0-15,0 1 0 0,-1 2 592 0,1 2 48 0,0 0 0 0,0 0 0 16,-1 3-64-16,-1-1 0 15,-2-1 0-15,0 6 0 0,0-3-96 0,0-3-32 0,-1-4 0 0,-2-2 0 16,1-5 0-16,1-1 0 0,1-7 0 0,0 0 0 16,0 0-48-16,0 0-16 0,-6-7 0 0,2-3-4160 31,3-3-832-31</inkml:trace>
  <inkml:trace contextRef="#ctx0" brushRef="#br0" timeOffset="12667.5">22312 11913 1599 0,'0'0'144'0,"8"6"-144"0,5-1 0 0,0 3 0 16,-2 3 704-16,2 2 96 0,2-2 32 0,-2 8 0 16,-3-1-208-16,3 9-48 0,0 2 0 0,-2 9 0 15,-3 10-96-15,-2-2-32 16,-1-6 0-16,1-1 0 0,-3-2-48 0,1 14-16 0,-4-10 0 0,0-13 0 0,-1 0 0 0,0-4 0 16,-2-3 0-16,2-3 0 0,0-1 64 0,-2-4 0 15,0-4 0-15,3-9 0 0,0 0 48 0,0 0 16 16,0 0 0-16,0 0 0 0,0 0-64 0,7-5 0 15,-2-3 0-15,2-1 0 0,2-6-96 0,0 4-32 16,4-2 0-16,1-2 0 0,-1-2 160 0,-1 0 32 0,0 2 0 0,1-1 0 16,4 1-160-16,0 0-32 0,-2 2 0 0,6-1 0 15,-3 1-96-15,1 6-32 0,-2 2 0 0,-2 4 0 16,-2 1 160-16,0 4 32 0,0 2 0 0,0 3 0 16,-1 0-160-16,-4-2-32 0,-2 1 0 0,0-2 0 15,-2 2 112-15,0 0 16 16,-2-2 0-1,-1 2 0-15,1-1-320 0,-2 2 160 0,0-9-160 0,0 0 128 0,0 0-304 0,0 0-64 16,0 0-16-16,0 0-6816 16,0 0-1376-16</inkml:trace>
  <inkml:trace contextRef="#ctx0" brushRef="#br0" timeOffset="12846.34">23047 12342 5983 0,'8'17'528'0,"-4"-8"-528"0,-2 4 0 0,1 1 0 0,-2 2 672 0,-1 1 32 15,0 1 0-15,-1 0 0 0,0-1-256 0,-2-1-64 16,1-1 0-16,-1-3 0 0,-1-3 0 0,-2 0 0 16,-6-1 0-16,4-3 0 0,8-5-48 0,0 0-16 15,0 0 0-15,-3-9 0 0,2-1-448 0</inkml:trace>
  <inkml:trace contextRef="#ctx0" brushRef="#br0" timeOffset="13274.68">23271 11980 5055 0,'4'20'448'0,"0"-10"-448"0,0 5 0 0,0 2 0 0,-1 2 512 0,-2 13 0 16,-1 11 0-16,0-2 0 0,0-4-112 0,-3 12-16 16,-2-6 0-16,2-15 0 0,1-1 0 0,-2-2 0 15,-1-3 0-15,1-2 0 0,1-3 0 0,2-2 0 16,0-2 0-16,1-2 0 0,0-2-96 0,0-9-32 15,0 0 0-15,0 0 0 0,0 0 368 0,6-5 64 0,-1-2 16 0,3-2 0 16,3 0-320-16,-1-7-48 16,2-1-16-16,1-2 0 0,1-2 64 0,-1 1 0 15,3-1 0-15,2-5 0 0,3-8 48 0,1 2 16 0,0 2 0 0,2 2 0 0,-1 5-160 0,6-2-32 16,-4 6 0-16,-3 4 0 0,-4 6-96 0,-1 4-32 16,-1 4 0-16,-3 2 0 0,-2 4 160 0,-1 2 32 15,-3 3 0-15,0 10 0 0,-2 10 0 0,-1-2 0 16,-1-3 0-16,-1-3 0 0,0-2-112 0,-1-2-16 15,0 0 0-15,0-1 0 0,2-2-192 16,0-4 0-16,-2 0 0 0,-1-11 304 0,0 0 16 16,0 0 0-16,6 5 0 0,2-2-320 15,0-5 0-15,0 0 0 0,0-2 624 0,1-1 64 16,1-2 16-16,2 1 0 0,0-1-464 0,2 1-96 16,0 0-16-16,0 2 0 0,-3 2 64 0,2-2 0 15,2 3 0-15,0 6 0 0,1 0-192 16,-2 3 0-16,2 2 0 0</inkml:trace>
  <inkml:trace contextRef="#ctx0" brushRef="#br0" timeOffset="13337.2">24013 12458 33791 0,'0'0'0'0,"0"0"0"0,0 0-208 0,0 0-48 32,0 0 0-32,0 0-12992 0</inkml:trace>
  <inkml:trace contextRef="#ctx0" brushRef="#br0" timeOffset="13877.75">24120 12237 3679 0,'0'0'320'0,"0"0"-320"0,0 0 0 0,5 9 0 0,-1 6 0 0,-1-2 0 0,-3 1 0 16,-1 3 944-16,-1 3 112 15,1 2 32-15,0 0 0 0,-2 0-624 0,2 0-112 0,-1-1-32 0,2-1 0 16,-1-3 64-16,2-2 0 16,3 0 0-16,0-2 0 0,3-3-384 0,-1-5 0 0,1 2 0 15,-2-5 896-15,1 2 96 0,0-4 32 0,-1-2 0 16,0-1-416-16,2-2-80 0,2-4-16 0,-1-4 0 15,-1-2-512 1,0 0 0-16,-1-1 0 0,1-5 624 0,-2 0 16 16,0-1 0-16,2-1 0 0,-1-3-512 0,1 5-128 0,-1 4 0 15,0 3 176-15,-1 3 16 0,0 6 0 0,-5 5 0 16,0 0-64-16,8 1 0 0,1 3 0 0,-1 5 0 0,-3 2-128 16,2 3 128-16,0 2-128 0,0 6 128 0,-2 1-128 0,0-4 0 0,1 0 0 15,-1-2 384-15,1 1 64 0,3-3 0 0,-1-1 0 16,-2-2-160-16,0-3-32 0,1-3 0 0,0-2 0 15,3-2-256-15,0-1 0 0,2-2 0 16,1-3 416 0,5-2 32-16,5-1 0 0,-4-1 0 0,-9 0-256 0,3 0-64 0,4 0 0 0,3-5 0 15,-5 3-128-15,-3 1 0 0,-3 2 0 16,0 1 336-16,2 2 48 0,-2-1 0 0,-4 5 0 16,3 2-384-16,2 2 0 0,-1 1 0 15,-2-1 384-15,1 3 0 0,2 1 0 16,-2 3 0-16,1 0-384 0,3-1 0 0,-2 1 0 15,-2-2 0-15,1 0 0 0,3-1 0 0,-2-2 0 16,-2 1 224-16,3-2-32 0,0-1 0 0,1-3 0 16,-12-1 0-16,8 1 0 0,0-1 0 0,1 0 0 15,0-1-48-15,-1 0-16 0,-8 1 0 0,8-3 0 16,-1 1-128-16,0-1 0 0,1 2 0 16,0 1-176-16,-1-2-64 0,1 0-16 0,3-2-12176 31</inkml:trace>
  <inkml:trace contextRef="#ctx0" brushRef="#br0" timeOffset="14146.84">25510 11890 8511 0,'0'0'192'0,"0"0"32"0,0 0 16 0,0 0 0 0,0 0-240 0,0 0 0 0,0 6 0 0,2 8 0 0,2 7 0 16,0 4 0-16,-1 1 0 0,-1 4 608 0,0 9 80 16,-1 12 16-16,0 16 0 0,-1-5-208 0,-1 13-48 15,0-12 0-15,-1-19 0 0,1-3-448 0,-1-7 0 0,0-6 0 16,1-4 816-16,0-7 64 0,-2-2 16 0,0-2 0 16,0-2-768-16,-1-3-128 0,4-8 0 0,-4 2-4736 31,-4-2-880-31</inkml:trace>
  <inkml:trace contextRef="#ctx0" brushRef="#br0" timeOffset="14538.5">25291 12154 2527 0,'0'0'224'0,"8"0"-224"0,2 1 0 0,11 2 0 0,5 1 0 15,1-2 0-15,9 0 0 0,7-2 1328 0,1 0 208 16,12 1 64-16,-4 0 0 0,-5-1-976 0,-5 8-192 15,-3 8-48-15,-4-2 0 0,-5-6 64 0,7 2 0 16,-10-6 0-16,-11 0 0 0,-5 1-448 16,-2-1 0-16,-9-4 0 0,0 0 848 0,3 7 96 0,-3 2 16 0,-5 4 0 0,-4 3-768 15,-2-1-192-15,2 1 0 0,0-1 704 0,-1 4 96 16,-3 3 32-16,0-1 0 0,0 1-368 0,-1 0-64 16,3-1-16-16,3-2 0 0,1 5-192 0,5-3-64 0,2-2 0 0,8-4 0 15,3-2-128-15,0-4 0 0,2-3 0 16,2-2 592-16,4-2 96 0,-1-2 16 0,8-4 0 15,1-3-576-15,-1 1-128 0,-1-2 0 16,7-5 640-16,3-2 112 0,4 1 16 0,-7 0 0 16,-8-2-464-16,-5 0-96 0,-4 1-16 0,-3-3 0 15,-3-1 112-15,-7 1 16 0,-3 0 0 0,-15-6 0 16,-3 0-320-16,2 3 0 0,0-3 0 16,0-6 464-16,0 4 48 0,0 5 0 0,1 4 0 15,1 2-368-15,0 3-144 0,2 2 128 0,-2-1-128 16,2 3 0-16,4 3 0 0,2 2 0 0,7 3 0 31,0 0-320-31,0 0-160 0,0 0-32 0,10-1-7712 0,2 1-1552 0</inkml:trace>
  <inkml:trace contextRef="#ctx0" brushRef="#br0" timeOffset="14773.66">26447 12269 6207 0,'0'22'560'0,"-1"-12"-560"0,-2 3 0 0,2 3 0 0,4 1 512 0,-3 2 0 15,-4 1 0-15,-2 7 0 0,0-2-512 16,-3 0 0-16,4-6 0 0,3-2 768 0,2 0 64 16,0-2 0-16,4-1 0 0,0-1-672 15,-1-4-160-15,1-1 0 0,-4-8 896 0,7 5 160 0,3 0 32 0,0-3 0 16,0-1-416-16,1-1-80 16,-2-3-16-16,5-2 0 0,1-1-448 0,-5-2-128 15,-1-1 0-15,-2-3 640 0,1-1 96 0,-1-3 32 0,1-1 0 16,-1-4-416-16,-2 1-80 0,1-4-16 0,1 1-6272 31,-2 2-1280-31</inkml:trace>
  <inkml:trace contextRef="#ctx0" brushRef="#br0" timeOffset="15007.99">26754 12349 5759 0,'6'28'512'0,"-2"-15"-512"0,0 0 0 0,1 4 0 15,0 2 560-15,1 2 16 0,-1 0 0 0,-3 5 0 16,-2-1-576-16,-2-3 0 0,-1-2 0 15,1-5 928-15,-1 0 80 0,0-4 16 0,1-2 0 16,2-9-464-16,0 0-96 0,0 0-16 0,0 0 0 0,0 0-448 0,2-6 0 0,2-3 0 16,0-6 912-16,3 1 96 0,2-1 16 0,4-8 0 15,3-4-832-15,-3 7-192 0,0 0 0 16,-2-3 864-16,4 1 128 0,0 1 32 0,2 2 0 0,1 1-672 16,3 1-128-16,3-2-32 0,10 2-9488 15</inkml:trace>
  <inkml:trace contextRef="#ctx0" brushRef="#br0" timeOffset="15598.85">27952 12415 3679 0,'0'0'320'0,"0"0"-320"0,4-7 0 0,0-1 0 15,-2-2 992-15,-2-2 128 0,-2-2 32 0,-9-10 0 16,-2 1-928-16,0 5-224 0,-4-5 0 15,-4-4 512-15,-21 6 48 0,-8 26 16 0,16 4 0 16,1 2-368-16,1 3-64 0,-1 3-16 0,3 4 0 16,3 1 160-16,-1 2 32 0,1 2 0 0,5 10 0 15,-3 10-320-15,16-27 0 0,2 0 0 16,5-2 624-16,3-2 64 0,4 0 16 0,3-5 0 16,2-2-208-16,3-3-48 0,3-2 0 0,32-12 0 0,-10-1-448 31,4 1 0-31,4-2 0 0,-3-5 816 0,-4-2 64 0,-7-2 16 0,3-12 0 0,-3-2-720 15,-6 4-176-15,-4-11 0 0,-2-11 640 0,-4 1 112 16,0 4 16-16,-7 12 0 0,-1-3-416 0,-1 1-80 16,-1-1-16-16,2 1 0 0,1 3 208 0,0 6 48 15,0 0 0-15,3 7 0 0,0 6-512 0,-2 6 0 0,1 3 0 16,2 9 560 0,0 7 16-16,-2 7 0 0,0 8 0 15,-1 8-368-15,-1 7-64 0,-1 3-16 0,3 46 0 0,-1 15-128 16,-2-15 0-16,0 7 0 0,0 9 288 0,-2-1 32 15,-2-30 0-15,1 4 0 0,2-1-112 0,2 7-16 32,3 7 0-32,3 7 0 0,22 140-2160 0,-2-86 4208 0,-23-105-1792 0,-3-6-448 0,0-7 0 15,-1-10 336-15,-2-7-16 0,-2-6 0 0,-1-3 0 16,-3-8-96-16,0 0-32 0,-7-5 0 0,-3-6 0 16,-6-7-192-16,-10-7 144 0,-5-6-16 15,1-3-128-15,-3-4 128 0,-1-2-128 0,-1-7 128 16,0-13 0-16,1 4 0 0,0 4 0 0,2 6 0 15,0 6-128-15,4 6 0 0,0 5 0 0,3 6 0 16,-2-2 128-16,6 7 0 0,6 5 0 0,-2-2 0 16,5 6-128-16,12 9 128 0,0 0-128 0,0 0 128 0,10-4-128 0,3 1-176 15,3 0 48-15,5 0 0 0,-2 2 128 0,5-3-128 0,3 1 128 0,5-2-9664 16,1 0-1840-16</inkml:trace>
  <inkml:trace contextRef="#ctx0" brushRef="#br0" timeOffset="15886.26">29149 11924 5759 0,'0'0'512'0,"0"0"-512"0,0 0 0 0,0 0 0 16,0 0 608-16,0 0 32 0,0 0 0 0,0 0 0 15,-2 10-160-15,1 3-32 0,0 5 0 0,-1 5 0 16,0 6 0-16,-1 11 0 0,0 15 0 0,1 2 0 16,-3 14 64-16,-1 1 0 0,0-5 0 0,1-7 0 15,1 0 0-15,0 0 0 0,0 5 0 0,1-5 0 16,2-9-112-16,1-8-16 0,1-6 0 16,2-5 0-16,0-8-192 0,0-5-64 0,1-4 0 0,2-6 0 31,0-5-448-31,-6-4-112 0,8-7-16 0,1-3-4256 0,2-4-864 0</inkml:trace>
  <inkml:trace contextRef="#ctx0" brushRef="#br0" timeOffset="16815.29">29471 12540 3215 0,'0'0'288'0,"0"0"-288"0,0 0 0 0,6 6 0 0,3 1 720 0,3-1 96 16,1 0 16-16,1-3 0 0,2 1-160 0,-2-2-32 15,-1-1 0-15,8-2 0 0,-1-1-512 16,-5 2-128-16,0-5 0 0,-5-3 896 0,2-2 160 15,-4 3 32-15,-3-2 0 0,0-3-464 0,-1 1-96 0,-3 0-16 0,-1-3 0 16,-1-2-96-16,-2-2-32 0,0 2 0 0,-3 1 0 16,1-2 112-16,-3 0 16 0,-2 0 0 0,-1 3 0 15,2 2-112-15,-1 5-16 0,-2 5 0 0,0 3 0 16,1 4-144-16,-2 4-48 0,-3 4 0 0,0 3 0 16,-1 4 160-16,2 2 32 0,0 3 0 0,2 2 0 15,2 2-160-15,3-1-32 0,3 1 0 0,1 1 0 16,-2-1 112-16,8 3 16 0,6 7 0 0,2-3 0 15,0-8-64-15,3-2 0 0,1-2 0 0,0-5 0 0,2-3 64 0,-1-3 0 16,-1-3 0-16,1-6 0 16,-1-1-320-16,1-4 160 15,-1-5-160-15,0 0 128 0,1-4-400 0,-1-4-96 0,-2-1-16 0,-1-11 0 32,1-12-192-32,0 1-64 0,-2 6 0 0,-1 1 0 0,-1 1 160 0,1 1 32 15,0-2 0-15,1 1 0 0,-1 4 448 0,0 1 0 0,0 3 208 0,1 2-64 0,-1 5-144 16,1 4 128-16,-4 2-128 0,-6 8 128 0,0 0 0 0,0 0 0 15,0 0 0-15,7 6 0 0,-3 5 208 0,-2 2 48 16,-1 4 0-16,1 0 0 0,-2 4-208 0,-2-4-48 16,0 1 0-16,-1 3 0 0,1 1-128 15,0-3 128-15,1 2-128 0,2 4 128 0,1 4 112 0,0-5 16 16,2-4 0-16,1 1 0 0,-1-5-64 0,0-5 0 16,0-4 0-16,-4-7 0 0,0 0 160 0,11-2 32 0,4 0 0 15,1-9 0-15,-3-8-112 0,0-1-16 0,0 3 0 0,1-1 0 16,-1 3 0-16,3-1 0 15,2-1 0-15,0 4 0 0,2 0-48 0,1 1-16 0,-4 4 0 0,0 2 0 16,0 2-48-16,-2-1-16 0,1 3 0 0,1 0 0 16,0 2 0-16,-1 2 0 0,-3 0 0 0,2 4 0 15,-2 2 160-15,0 0 32 16,2 0 0-16,-4-1 0 0,-3 1-112 0,0-1-16 0,0-2 0 0,1-1 0 16,-1-1-192-16,1-1 0 0,0 1 0 0,0-1-160 31,0 0-224-31,2-4-64 0,0-2 0 0,1 1 0 15,-1-1-144-15,2-2-48 0,1-3 0 0,0 0 0 16,-2 0-96-16,0 0-32 0,0 0 0 0,-3 0 0 0,-3 0 320 0,1-1 48 0,-2 0 16 0,0 1 0 0,2-3 384 0,-1 2 224 16,-1-1-32-16,-5 1 0 0,-6-2-192 0,-1 3 144 15,1 1-144 1,-1 2 128-16,1-1 64 0,6 7 0 0,0 0 0 0,0 0 0 16,-13 1 48-16,6 3 16 0,7-4 0 0,-4 7 0 15,-11 3-256-15,7 2 0 0,12 2 0 0,4 2 0 16,2 1 0-16,-3 1 0 0,-6 4 0 0,3 0 0 15,2 3 256-15,5 8 0 0,2 7 0 0,-3 1 0 16,-2-4 48-16,2 0 16 0,3-2 0 0,-1 0 0 16,-3-2-320-16,-3 0 160 0,-6-2-160 0,-3 1 128 15,0 0 160-15,-2-2 32 0,-1-4 0 0,-1-1 0 16,1-2-320-16,-2 2 160 0,-3 4-160 0,0-5 128 16,-4-5 160-16,0-4 32 0,-2-3 0 0,-2-3 0 15,1-2-64-15,0-7 0 0,0-3 0 0,-2-7 0 0,-2-11-48 0,1 0-16 16,3 3 0-16,-7-12 0 0,3 1-48 0,10 11-16 0,0-3 0 0,1-3 0 15,-1 0-128-15,5-4-272 0,5-1 64 0,2-3 16 16,0-1-160-16,5-2-32 0,4-1 0 0,3-9-8800 16,2-8-1760-16</inkml:trace>
  <inkml:trace contextRef="#ctx0" brushRef="#br0" timeOffset="17036.98">30721 11940 3215 0,'0'0'288'0,"4"-8"-288"15,0 0 0-15,1 3 0 0,-1-1 368 0,-4 6 16 0,0 0 0 0,0 0 0 16,0 0 304-16,0 0 64 0,4 9 16 16,-2 4 0-16,0 4-160 0,0 5-32 0,3 5 0 0,-2 14 0 15,-3 8-96-15,1 5-32 0,2-1 0 0,-2 1 0 16,-1-2 64-16,0 1 0 0,-1-2 0 0,1-3 0 16,0-1 48-16,0 4 16 0,-1 6 0 0,1-3 0 15,0-8-112-15,1-7-16 0,2-7 0 0,-3-3 0 16,-2-8-96-16,1-4-32 0,1-6 0 0,0-11 0 0,0 0-320 0,0 0 0 15,5-10 0-15,0-15-5184 0,-1-16-1120 16</inkml:trace>
  <inkml:trace contextRef="#ctx0" brushRef="#br0" timeOffset="17318.03">30927 11971 6207 0,'0'0'560'0,"2"9"-560"0,2 3 0 0,0 0 0 0,-1 2 512 0,-1 5 0 0,0 3 0 0,0 8 0 16,1 1-48-16,-2 3-16 0,-2 1 0 0,-2 2 0 16,1-1-48-16,2 1-16 0,2-2 0 0,0-1 0 31,-2-3-48-31,2-1-16 0,3 0 0 0,5-3 0 0,3-3 208 0,1-1 48 16,-1-1 0-16,1 3 0 0,-3-4-112 0,1-3-16 0,2-1 0 0,0-1 0 15,1-6 64-15,0-2 0 0,1-4 0 0,-2-1 0 16,-3-2-112-16,0-2-16 0,4-2 0 0,-2-2 0 0,-3-2 112 0,1-2 16 15,-1-3 0-15,-2-1 0 0,-4 0-368 0,-2-4-144 16,2-1 128-16,-4-7-6352 16,-6 1-1280-16</inkml:trace>
  <inkml:trace contextRef="#ctx0" brushRef="#br0" timeOffset="17458.43">30714 12289 5519 0,'9'15'496'0,"-1"-9"-496"0,5 2 0 0,0 0 0 0,2 0 656 0,2-2 48 16,2 1 0-16,5-1 0 16,4-2-112-16,6-2-16 0,4-2 0 0,8-2 0 15,-6 0-192-15,-1-4-64 0,-6 1 0 0,-1-1 0 0,0-2-96 0</inkml:trace>
  <inkml:trace contextRef="#ctx0" brushRef="#br0" timeOffset="17739.34">32216 11754 1839 0,'-14'-4'160'0,"14"4"-160"0,0 0 0 0,8 0 0 0,1 0 1568 0,-9 0 288 16,6 4 48-16,-1 2 16 0,-2 3-1232 0,-4 3-240 15,-6 4-64-15,5 4 0 0,4 5 64 0,-3 5 0 0,-6 4 0 0,-3 4 0 16,-4 4-64-16,2 7 0 0,3 9 0 0,-2 0 0 16,-2-3 112-16,3 0 16 0,2-8 0 0,2 1 0 0,-2-8 0 15,0-3 0-15,-1-6 0 0,1-2 0 0,3-8 0 0,3-3 0 16,8-4 0-16,-4-3 0 0,-4-3-368 0,2-8-144 16,0 0 128-16,5-7-5680 15,1-5-1136-15</inkml:trace>
  <inkml:trace contextRef="#ctx0" brushRef="#br0" timeOffset="18011.38">32396 11931 2063 0,'1'-18'192'0,"5"11"-192"0,5-1 0 0,-2 3 0 16,-9 5 592-16,7-4 96 0,1 2 16 0,-8 2 0 15,0 0 0-15,0 0 0 0,-2 9 0 0,-4 1 0 16,-7 3 96-16,-1 0 32 0,-1 4 0 0,0 0 0 16,-5 3-416-16,-1 1-80 0,0 3-16 0,-3 2 0 31,-6 0 160-31,7 6 32 0,6 6 0 0,1-3 0 15,-5-5-112-15,9-3-16 16,12-2 0-16,5-3 0 0,3-2 112 0,4-2 16 0,3-1 0 0,1-2 0 0,1 0 48 16,2-5 16-16,5-1 0 0,2 0 0 0,3-1-112 0,5 0-16 15,3 0 0-15,3 1 0 0,-3-1 64 0,-1-2 0 16,-3 0 0-16,1-1 0 0,2-1-208 0,-8 0-48 16,-6 0 0-16,-5-1 0 0,-5-1 112 0,-4-2 16 15,-8 0 0-15,0 0 0 0,-5-4-384 0,-8-1 0 16,-7-2 0-16,-9-1-7104 15,-8-6-1472-15</inkml:trace>
  <inkml:trace contextRef="#ctx0" brushRef="#br0" timeOffset="104084.58">5500 14190 3215 0,'0'0'288'0,"0"0"-288"15,-5 3 0-15,0 1 0 0,-2 1 256 0,1 0 0 16,1-1 0-16,-1 1 0 0,1-2 160 0,0 1 32 0,1-2 0 0,4-2 0 15,0 0-112-15,0 0-16 0,0 0 0 0,0 6 0 16,0-6-144-16,5 5-48 16,3 0 0-16,1 0 0 0,3-2 320 0,4 0 48 0,5-1 16 0,6-1 0 15,8 1 0-15,2-2 0 0,-1-3 0 0,2 2 0 16,0 1-208-16,0 0-48 0,-1-1 0 0,1 1 0 16,-1 1 64-16,-1 0 0 0,1-1 0 0,-2 1 0 15,-1 1 0-15,2 0 0 0,3-2 0 0,-1 0 0 16,-4 0 48-16,-3 2 16 0,-3-1 0 0,3 0 0 15,-4 2 48-15,-3-3 16 0,-5-3 0 0,-3 3 0 0,-4 0-160 0,-3 0-32 16,-9 0 0-16,0 0 0 0,0 0-48 0,0 0-16 16,0 0 0-16,-4-4-5696 15,-1-1-1136-15</inkml:trace>
  <inkml:trace contextRef="#ctx0" brushRef="#br0" timeOffset="104282.74">6053 14364 2527 0,'0'0'224'0,"0"0"-224"0,0 0 0 0,0 0 0 0,0 0 512 0,0 0 48 0,0 0 16 0,-1 7 0 15,0 1 192-15,1 1 64 0,1 1 0 0,0 1 0 16,-1 5-320-16,1-2-48 0,2 3-16 0,0 1 0 16,-1 3 0-16,1 3 0 0,1 2 0 0,-2 3 0 15,1 2 0-15,0 8 0 0,-1 10 0 0,2 13 0 16,-1-4 0-16,-1 0 0 0,0-14 0 0,-1-2 0 16,-1-4-96-16,0-2-32 0,0-1 0 0,0-2 0 15,0-3-96-15,0-5-32 0,0-6 0 0,0-2 0 16,0-4 64-16,1-2 0 0,2-4 0 0,-3-7-5120 31,0 0-1024-31</inkml:trace>
  <inkml:trace contextRef="#ctx0" brushRef="#br0" timeOffset="104716.06">7041 14425 3679 0,'0'0'320'0,"0"0"-320"16,0 0 0-16,0 0 0 0,0 0 896 0,0 0 96 0,0 0 32 0,0 0 0 16,0 0-624-16,0 0-112 0,-5 1-32 0,-1 2 0 15,-2-1 112-15,-1 2 16 0,-3 0 0 0,-8 4 0 0,-2 3-384 16,0-1 0-16,-1 3 0 0,-2 0 736 0,0 1 80 16,0 2 16-16,-2-2 0 0,-3 1-320 15,4-2-48-15,5 0-16 0,4 1 0 0,1 3-448 16,6-4 0-16,5-1 0 0,3 0 608 0,10-2 32 0,7-1 0 0,2 0 0 15,0 3-208-15,1-2-48 0,0 2 0 0,7 6 0 16,1 6-384-16,-1 5 0 0,-1 1 0 16,1-7 496-16,-1 3 16 0,-1-5 0 0,-1 1 0 31,-1 2-368-31,-3-5-144 0,-1 1 128 16,0 1-128-16,-2-2 0 0,-4-2 0 0,-2 0 0 0,-2 0 544 15,-3-3 32-15,-4 1 0 0,-1-5 0 0,-3 4-320 0,-3-2-48 16,-2-3-16-16,-1-1 0 0,-3 0 64 0,-2-2 0 15,0 1 0-15,-2-1 0 0,-2 1 0 0,0-1 0 16,-1-2 0-16,6-1 0 0,1 0-64 16,1-2 0-16,0-2 0 0,2-1 0 0,1 2-192 0,1-1 144 15,2-2-144-15,-1-1 128 0,4-2-352 0,3-4-80 0,4-2-16 16,2 1-7056 0,1 0-1424-16</inkml:trace>
  <inkml:trace contextRef="#ctx0" brushRef="#br0" timeOffset="105169.79">7444 14627 3455 0,'0'0'304'0,"3"5"-304"0,-1 3 0 0,2 4 0 16,0 2 672-16,1 3 80 0,1 3 16 0,2 20 0 16,-1 4-624-16,0-5-144 0,1-1 0 15,0 0 848-15,-2-4 144 0,-1 1 32 0,2 0 0 16,-2 1-464-16,0-4-96 15,-1-3-16-15,3-2 0 0,-1 3-448 0,-3-9 0 0,-1-5 0 16,0-5 656-16,-1-3 48 0,-1-8 0 0,0 0 0 0,0 0-576 16,-1-8-128-16,-2-5 0 0,-1-11 128 0,-1-2 0 15,1 3 0-15,0-1 0 0,0-5-128 0,2-9 0 16,-2-9 0-16,1-2 0 0,0 0 128 0,2 2 0 16,0 2 0-16,3-6 0 0,4 1-128 0,-1 7 0 0,1 3 0 15,4 4 544-15,0 4 80 0,2 4 16 0,2 1 0 16,0 4-256-16,2 2-64 0,1 4 0 0,25-4 0 15,-11 14-320-15,-4 4 0 0,1 4 0 16,-4 4 320-16,0 6 0 0,-2-1 0 0,-1 5 0 16,-3 3 0-16,-1 0 0 0,-4 4 0 0,-2 8 0 15,-4 2-320-15,-1-2 0 0,-4 0 0 0,-2 0 480 0,-4 5 32 16,-2 5 0-16,-3-1 0 0,-2-4-160 0,-6-3-32 31,-7-6 0-31,-5 3 0 0,-6 4-320 16,13-10 0-16,1-9 0 0,2-4 320 0,2-2 0 15,3-4 0-15,1-4 0 0,3-3-320 0,2-3-240 16,1-3 48-16,9-28 0 0</inkml:trace>
  <inkml:trace contextRef="#ctx0" brushRef="#br0" timeOffset="105628.03">8591 14379 5983 0,'0'0'528'0,"0"0"-528"0,-1-6 0 0,-4-24 0 15,-2 2 0-15,1 11 0 0,-2 6 0 16,-1 0 880-16,-1 7 64 0,-3 2 16 0,-2 10 0 16,0 10-416-16,-1-1-80 15,-1-3-16-15,-1 2 0 0,-1-1-144 0,0-2-48 16,-6 4 0-16,-2 4 0 0,2 3-256 0,4-2 0 0,3-3 0 15,2 2 672-15,3 1 80 0,1 3 16 0,3-1 0 16,1-1-368-16,3 3-64 0,1 3-16 0,3 7 0 16,1 6-320-16,1 4 0 0,1-1 0 15,-1 1 576-15,3-3 64 0,1-4 0 0,-1 2 0 16,0-5-320-16,0 2-48 0,1 1-16 0,-1 5 0 16,1 3-256-16,2-1 0 0,3-4 0 15,4-5 368-15,0-4 16 0,-4-4 0 0,2 1 0 0,-1-7-384 16,-1-3 0-16,0-5 0 0,0 0 432 15,1-6 16-15,-2-1 0 0,1-1 0 0,1 0-320 16,1-2-128-16,1-5 128 0,0 2-128 0,0-2 192 0,1 0-64 16,2-2 0-16,3-2 0 0,1 0-128 15,-1-1 0-15,0 1 0 0,-1 0 288 0,-1 2 32 16,-2-2 0-16,4 1 0 0,-2-2-160 0,-2 1-32 16,1 0 0-16,0-1 0 0,-2-2-128 15,-2 0 0-15,-3-2-7280 16,-3 1-1376-16</inkml:trace>
  <inkml:trace contextRef="#ctx0" brushRef="#br0" timeOffset="105910.59">8766 14723 3903 0,'0'0'352'0,"0"0"-352"0,0 0 0 0,0 0 0 15,0 0 272-15,0 0-16 0,0 0 0 0,0 0 0 16,0 0-256-16,0 0 0 0,0 0 0 16,0 0 720-16,0 10 96 0,0 0 16 0,1 11 0 0,-1 10-208 0,2 3-48 15,0-1 0-15,1 1 0 16,0 2-256-16,-1-2-48 0,1 0-16 0,-1 0 0 16,1 0 208-16,1 0 48 0,0-2 0 0,-2-2 0 0,1 0-112 0,0 0-16 15,1 3 0-15,0-3 0 0,-2-4-96 0,1-4-32 16,-1-4 0-16,1-3 0 0,0-1-256 0,-1-5 0 15,-2-9 0-15,12-8-4480 16,5-9-816-16</inkml:trace>
  <inkml:trace contextRef="#ctx0" brushRef="#br0" timeOffset="106168.86">9194 14782 4607 0,'0'0'400'16,"-3"11"-400"-16,-1 7 0 0,-1 0 0 0,-3-1 496 0,-1-3 16 15,0 3 0-15,-3 2 0 16,-2-1-64-16,-2 1 0 0,-1 4 0 0,0-1 0 0,0 0-96 0,2 1-32 16,-2 2 0-16,1 0 0 0,2 0-96 0,2-2-32 15,2-1 0-15,2-1 0 0,3 0 160 0,2-1 32 16,2-2 0-16,2-1 0 0,3-3-64 0,2-1 0 16,5-2 0-16,1-2 0 0,2-2-96 0,2 0-32 15,1-2 0-15,6 2 0 0,1-2 64 0,-1-2 0 0,0-5 0 0,0 1 0 16,-1 1-64-16,0-4 0 15,0-6 0-15,2-1 0 0,-1-2 0 0,-1-1 0 0,7-4 0 0,-2-3-4672 32,-2-3-928-32</inkml:trace>
  <inkml:trace contextRef="#ctx0" brushRef="#br0" timeOffset="106534.2">9432 14455 4831 0,'0'0'432'0,"0"0"-432"0,0 0 0 0,0 0 0 0,8 4 640 0,0 0 64 16,-8-4 0-16,10 2 0 0,2 2-320 0,1 1-48 16,-1-1-16-16,1 2 0 0,1 1 112 0,6 4 16 0,-4 1 0 0,-5-3 0 15,2 2-64-15,-1 0 0 0,-2 3 0 16,7 11 0-16,-2-2 0 0,-6-3 0 0,0 3 0 0,0 11 0 31,-1 16 64-31,0 2 0 0,-2-4 0 0,-2 3 0 16,0 3-160-16,-1 2-32 0,-2 0 0 0,0 9 0 0,-2 12 0 0,0-20 0 15,-1-2 0-15,2-3 0 0,0-2 112 0,0-3 16 16,0-4 0-16,2-4 0 0,0-4-64 0,1-1 0 16,0-3 0-16,-1-2 0 0,2 3-48 0,-1-4-16 15,-1-2 0-15,0-5 0 0,-1 1 64 0,-1 3 0 0,-1 2 0 16,-1-2 0-16,1-6-64 0,-2-4 0 16,-2-6 0-16,0-4 0 0,0 0 0 0,-3-2 0 0,-1-2 0 0,-3-6 0 15,0-12-96-15,-1 0-32 0,-1 1 0 0,-4-3 0 16,1-2-304-16,1-1-64 0,0-2-16 0,5 1-6480 15,3-3-1312-15</inkml:trace>
  <inkml:trace contextRef="#ctx0" brushRef="#br0" timeOffset="106710.35">10383 14948 8287 0,'0'0'736'0,"8"6"-592"0,1 2-144 0,0-1 0 0,-1-1 240 0,-3 1 16 0,-5-7 0 0,0 0 0 16,0 0 48-16,5 6 16 0,-5-6 0 0,0 0-3248 15,0 0-640 1</inkml:trace>
  <inkml:trace contextRef="#ctx0" brushRef="#br0" timeOffset="106838.07">10645 15341 6911 0,'6'41'608'0,"-2"-31"-480"0,0 1-128 0,3-3 0 0,3 2 736 0,1-1 128 16,-1-2 32-16,2-3 0 0,1-3-768 0</inkml:trace>
  <inkml:trace contextRef="#ctx0" brushRef="#br0" timeOffset="107570.03">12487 14152 5983 0,'3'25'528'0,"-2"-13"-528"0,2 2 0 0,-1 12 0 0,1 15 416 0,-1-9-32 15,2 0 0-15,0 2 0 0,-1 2-48 0,-1 2-16 0,0 1 0 0,-1 1 0 16,0 1 160-16,-1 6 32 0,-1 7 0 0,-2 1 0 15,-2 8-112-15,0-8-16 0,1-18 0 0,-1-1 0 16,-3-4 0-16,1-4 0 0,2-10 0 0,1-3 0 16,0 1-384-16</inkml:trace>
  <inkml:trace contextRef="#ctx0" brushRef="#br0" timeOffset="107941.76">13161 14439 4367 0,'0'0'384'0,"0"0"-384"0,0 0 0 0,0 0 0 16,-4-2 896-16,-1 0 112 0,-2 0 16 0,-2 2 0 15,-4 2-464-15,-2 2-96 0,-2 1-16 0,-3 3 0 16,-3 1-144-16,-2 3-48 0,0 0 0 0,-1 1 0 16,0 1 112-16,1 2 16 0,2-2 0 0,2 1 0 15,4-1-112-15,3-1-16 0,3-3 0 0,2 3 0 16,4-2 160-16,5-2 32 0,4-2 0 0,3-1 0 0,4 2-208 0,3-3-48 15,3-1 0-15,3 2 0 0,1 0 112 0,-3-1 16 32,1-1 0-32,4 1 0 0,-1 0 0 0,1 3 0 0,1 0 0 0,3 1 0 15,6 1-112-15,3 5-16 0,-8 0 0 0,-6 6 0 16,-4 8 64-16,-4-3 0 0,-3-2 0 0,-5-4 0 16,-3 3-64-16,-4-4 0 0,-6 1 0 0,-6-2 0 15,-9 0-192-15,4-5 144 0,-2 0-144 0,-1 2 128 16,-1-4 320-16,-1 2 48 0,-4-1 16 0,1-1 0 15,0-1-208-15,0-1-48 0,-1-2 0 0,1-1 0 16,-4 1-96-16,5-5-32 0,4 0 0 0,6-4 0 0,4 0 64 0,6-4 0 16,4 1 0-16,3-3-7216 15,5-1-1424-15</inkml:trace>
  <inkml:trace contextRef="#ctx0" brushRef="#br0" timeOffset="109068.66">14501 14100 4607 0,'0'0'400'0,"0"0"-400"16,0 0 0-16,0 0 0 0,0 0 640 0,0 0 64 15,0 0 0-15,4 7 0 0,1 2-160 0,2 5-32 16,-2 7 0-16,2 10 0 0,0 11-144 0,1 6-48 16,0-1 0-16,-1 4 0 0,-2 1 0 0,0 0 0 15,0 1 0-15,-2 5 0 0,-2 9 0 0,-1-2 0 0,-1-2 0 16,1-7 0-16,0-3 112 0,-1-6 16 0,-2-8 0 0,0 4 0 15,2-12-448-15,0-6 0 0,1-8-224 0,0-8 80 16,0-9-96-16,0 0-16 0,0 0 0 0,1-11-3616 16,-1-6-736-16</inkml:trace>
  <inkml:trace contextRef="#ctx0" brushRef="#br0" timeOffset="109396.52">14600 14557 11519 0,'7'-37'1024'0,"-3"21"-832"0,1-4-192 0,4-1 0 0,3 1 448 0,1 2 64 16,3-3 0-16,3-1 0 0,3-8-256 0,6 4-64 15,3 9 0-15,0 4 0 0,-2 2 0 0,-2 6 0 16,-1 4 0-16,0 11 0 0,-1 14 112 0,-3 2 16 16,0-4 0-16,-6 0 0 0,-2 4-64 0,0 3 0 0,-1 1 0 15,-3 4 0-15,-1 5-48 0,-2 1-16 16,-3 6 0-16,-3 23 0 0,-2 1-192 0,-2-13 0 0,-1-8 0 16,0-3 352-16,0-6 32 0,0-5 0 0,2-5 0 15,-1-4-160-15,2-3-32 0,-1-8 0 0,5-3 0 16,1-6-192-16,-4-6 0 0,0 0 0 15,8-3 400-15,1-4 48 0,1-2 0 0,2-3 0 16,0-2-64-16,1-1 0 0,1 0 0 0,4 3 0 16,3-1-384-16,0 3 0 0,-1 2 0 15,3 3 496-15,3 5 16 0,6 4 0 0,-4 2 0 16,-3 3-368-16,-3 2-144 0,-6-2 128 0,1 5-128 16,-3 0 0-16,-2-2 0 0,-2-1 0 0,1-2-224 0,-3 1-128 15,-2-3-32-15,3 0-10176 16</inkml:trace>
  <inkml:trace contextRef="#ctx0" brushRef="#br0" timeOffset="110038.35">15559 14983 2047 0,'7'-1'0'0,"4"-2"0"0,1-1 512 0,1-2 96 16,1-1 32-16,7-5 0 0,0 1-512 16,-3 1-128-16,0 1 0 0,-1-2 944 0,-1-8 160 0,-3-5 48 0,-1 1 0 15,-3 5-672-15,-2 3-128 0,0-1-32 16,-3 3 0-16,-4 1 64 0,-1 2 0 0,-1 1 0 0,-7-2 0 15,1 5-384-15,1 0 0 0,-3 4 0 16,0 2 688-16,0 2 64 0,-2 5 16 0,0 2 0 16,0 1-368-16,2 10-64 0,2 6-16 0,0 5 0 15,3-1-320-15,2-1 0 0,3-4 0 16,2 0 432-16,2-1 16 0,1-5 0 0,1-6 0 16,1-2-160-16,2 1-32 0,3-5 0 0,3-6 0 15,4-2-256-15,0-1 0 0,3 0 0 16,4-4 0-16,1 0 0 0,-4-3 0 0,4-5-144 15,-3-2 16-15,-2-1 0 0,-1-1 0 0,1-18 0 16,-2 3 128-16,-3 9 0 0,-3 5 0 16,-2 2 432-16,-5 6 112 0,0 3 32 0,-1 4 0 0,-6 4-576 15,0 0 0-15,6 12 0 16,-4 9 512-16,0 2 0 0,-4 6 0 0,-2 0 0 16,-1 0-256-16,0-9-48 0,-2 3-16 0,1-1 0 15,-1-1-192-15,1-2 0 0,-1-1 0 0,3 2 0 0,3-3 0 16,1-5 0-16,1-6 0 0,-1-6 352 0,0 0 32 15,0 0 0-15,11-4 0 0,1-4-384 16,-3 2 0-16,1-2 0 0,1-5 480 0,0 0 32 0,1-3 0 0,0 1 0 16,0-1-256-16,1-1-64 0,0 4 0 15,7-4 0-15,-1 4-192 0,-4 0 0 0,0 7 0 16,-1-1 192 0,0 3 0-16,1-1 0 0,-1 1 0 15,-1 1 0-15,-2 2 0 0,0 1 0 0,4-5 0 0,-2 0-192 16,0-1 0-16,-2-3 0 15,0-6 256-15,-3 0 0 0,-1 0 0 0,4 2 0 16,2 4-64-16,-5-2 0 0,-8 2 0 0,-2 1 0 16,1 2-48-16,1 6-16 0,0 0 0 0,-6-3 0 0,6 3-128 15,0 0 0-15,-3 13 0 0,-1 8 192 16,3 1 0-16,1-1 0 0,6 1 0 0,6 2 0 0,1-1 0 16,-1-1 0-16,7 6 0 0,-2-10-192 0,0 0 0 0,2-1 0 15,-1-1 0-15,1-3 0 0,2-3 0 0,8-3-176 0,1-3 176 16,-1-4 0-16,-1-4-8800 15,1-4-1776-15</inkml:trace>
  <inkml:trace contextRef="#ctx0" brushRef="#br0" timeOffset="110401.31">17822 14890 8287 0,'0'0'368'0,"1"-14"80"0,2-9-448 0,-2-1 0 0,-2 5 0 0,-6-8 0 0,-1 3 0 15,-2 2 0-15,-3-1 0 0,-3 2 704 0,-2 1 48 16,-2 1 16-16,0 4 0 0,-4 0-368 0,-1 5-64 16,-2 3-16-16,-6 1 0 0,-6 3 64 0,1 6 0 15,5 3 0-15,-3 10 0 0,5 4-384 0,6 0 0 0,6 1 0 16,4 2 688-16,5 8 64 0,3 11 16 0,5-5 0 15,3-4-416-15,4-6-80 0,5-6-16 0,9-1 0 16,7-6-256-16,4-4 0 0,0-2 0 16,0-2 832-1,0-3 96-15,-1 0 32 0,-1-3 0 0,-1 0-576 16,-1-3-96-16,-2 1-32 0,2 1 0 0,-2 1-256 16,-6 1 0-16,-2 1 0 0,-2 2 512 0,-1 3 64 15,-1 2 0-15,2 8 0 0,-2 1-416 0,-5-5-160 16,-2 2 128-16,1-1-128 0,1 0 0 0,-1 1-224 15,-1-5 32-15,3 2-6800 16,3-2-1360-16</inkml:trace>
  <inkml:trace contextRef="#ctx0" brushRef="#br0" timeOffset="110675.06">18916 13956 7599 0,'0'0'160'0,"0"0"32"0,0 0 16 0,0 0 16 0,1 7-224 0,-1 4 0 0,-1 2 0 0,-1 3 0 0,1 3 400 0,0 3 48 16,-1 4 0-16,1 11 0 0,0 12-448 16,-2 7 0-16,-1 2 0 0,-1-5 752 0,1-1 64 15,0-5 16-15,0-1 0 0,0-3-368 0,1-4-64 16,-4-2-16-16,2-4 0 0,0-3 0 0,-1-2 0 15,0-5 0-15,-1 6 0 0,1 7 0 0,-2-4 0 16,-1-7 0-16,-4-11 0 0</inkml:trace>
  <inkml:trace contextRef="#ctx0" brushRef="#br0" timeOffset="111052.84">18505 14541 2559 0,'18'0'0'0,"6"-4"0"0,2 1 960 0,1-2 208 16,1 0 48-16,2 0 0 0,1 0-464 0,0-1-96 16,0 2-16-16,-1-2 0 0,-1 2-304 0,-2 1-64 15,-1 1-16-15,-2 0 0 0,-3 0 112 0,-3 2 16 16,-1 1 0-16,-4 2 0 0,-3 1 48 0,-2 1 16 16,-1 1 0-16,-3 2 0 0,-4 0 0 0,-2 3 0 15,0 2 0-15,-2 1 0 0,-1 2-160 0,-2 2-32 0,-1 4 0 0,-1 8 0 0,-1 17-256 16,3 2 0-16,5-3 0 0,3-9 576 0,4-7 48 15,3 0 16-15,5-8 0 0,3-4-368 0,8-2-64 16,12-9-16-16,1-3 0 0,4-2-192 16,-3-4 0-16,0-2 0 0,-1-2 656 15,0-2 96-15,-2-5 16 0,4-17 0 0,7-10-624 16,-11 8-144-16,-5 5 0 0,-5 3 592 0,-4 1 96 16,-4 1 16-16,-6 1 0 0,-6 1-320 0,-2 3-48 15,-3-2-16-15,-9-2 0 0,-3 2-320 0,2 2 0 0,-2 1 0 16,-1 2 528-16,-1 1 48 0,-1 1 0 0,1 1 0 15,-2 2-576-15,6 4-304 0,-1 0 48 0,1 1-4992 32,2 0-976-32,3 1-208 0</inkml:trace>
  <inkml:trace contextRef="#ctx0" brushRef="#br0" timeOffset="111427.1">19514 14478 23951 0,'16'6'512'0,"-7"-4"128"0,4 3 0 0,5-1 64 0,6 3-576 0,-1 2-128 0,-2-3 0 0,-2 4 0 0,0 1 240 0,-4 2 16 15,0 2 0-15,4 9 0 0,-3 4-256 16,-6 1 0-16,-2 1 0 0,-3 0 192 0,-1 6 0 16,-1 3 0-16,-1-2 0 0,0-9 0 0,-1-8 0 15,0-2 0-15,2-1 0 0,1-4-192 0,0-5 0 0,1-3 0 16,-5-5 352 0,7 4 32-16,-7-4 0 0,9-4 0 0,0-2-64 0,0-3 0 0,0-2 0 0,1-25 0 15,1-2-320 1,-3 9 0-16,1 3 0 0,0 1 272 0,0 2-16 15,0-1 0-15,2-2 0 0,-1 1-256 0,-1 3 0 0,0 3 0 16,-1 2 0-16,1 2 0 0,0 0 0 0,1 3-144 0,-3 3 144 0,3-1-128 0,-1 2 128 0,-3 1-128 31,-1 3 128-31,-5 4 176 0,8-1-48 0,-8 1 0 16,0 0-304-16,0 0-64 0,0 0-16 0,0 0 0 16,0 0 256-16,0 0-144 0,0 0 144 0,0 0-128 15,0 0 128-15,4 5 0 0,-4-5 0 0,0 7 0 0,0-7 0 0,0 8 0 0,0-8 0 16,0 0 128-16,0 0 48 0,0 0 16 0,0 0 0 15,0 0-192-15,0 0 0 0,0 0-8736 16,0 0-1632-16</inkml:trace>
  <inkml:trace contextRef="#ctx0" brushRef="#br0" timeOffset="111857.82">20103 14473 7135 0,'0'0'640'0,"9"4"-512"0,3 1-128 0,14 4 0 0,2 1 0 15,-8 0 0-15,-1 3 0 0,-4 4 576 0,-2-1 112 16,-2 2 16-16,-5 7 0 0,-2 2-576 0,-1-4-128 0,-3 2 0 16,-1 0 752-16,-1-4 112 0,-2 1 32 0,2 1 0 15,-1 4-416-15,1-4-80 0,-1-9-16 0,0-2 0 16,2-4 112-16,1-8 16 0,0 0 0 0,1-18 0 15,2-4-512-15,2 3 0 0,0 1 0 16,-1-4 864-16,3 1 80 0,2-2 16 0,1-2 0 16,1 3-576-16,1-1-96 0,1 1-32 0,0 3 0 31,1 0 0-31,0 1 0 0,1 4 0 0,4 1 0 16,1 2-256-16,-5 4 0 0,1 1-6432 15,0 4-1136-15</inkml:trace>
  <inkml:trace contextRef="#ctx0" brushRef="#br0" timeOffset="112419.17">20909 14574 1599 0,'0'0'144'0,"7"-3"-144"0,-1-2 0 0,1 1 0 15,-1-1 704-15,-1-1 96 0,-1 0 32 0,-4-5 0 16,-1 1-672-16,0 1-160 0,-2 1 0 16,-1 2 896-16,-1 3 160 0,-2-2 32 0,1 5 0 15,-1 2-624-15,-1 4-112 0,-1 1-32 0,0 9 0 16,1 1-320-16,1 0 0 0,1 0 0 15,5 0 528-15,2 0 48 0,2 1 0 0,2-5 0 0,3-1-112 16,1-3-16-16,0-3 0 0,3-2 0 0,1-2-48 0,0-2-16 16,0-3 0-16,1-2 0 15,0-3 208-15,-1-2 48 0,0-2 0 0,4-9 0 0,-2-5-512 16,-3 2-128-16,0 1 0 0,-2-6 640 0,-1 1 96 16,-1-1 32-16,0-8 0 0,1-10-512 0,-3 2-112 15,0 3-16-15,-1 4 0 0,0 4 320 0,-1 3 48 16,0 2 16-16,2 6 0 0,0 7-512 0,-2 3 0 0,-2 4 0 15,-2 9 608-15,0 0 32 0,0 0 0 0,8 12 0 16,0 6-368-16,-2 6-64 0,0 3-16 0,1 37 0 16,0 9-192-16,-4-12 0 0,-1 4 0 15,1 1 400-15,1 10 48 0,0 13 0 0,5 1 0 16,5-4-320-16,0-2-128 0,-2-8 128 0,1 34-128 16,-4-24 0-16,-4-10 0 0,1-9 0 15,-1-3 288-15,0-6-32 0,2-7 0 0,-2-3 0 16,0-5 0-16,-1-11 0 0,-1-4 0 0,-2-1 0 15,0-5-256-15,-2-9 160 0,-2-5-160 0,-5-9 128 16,-7-7-128-16,-9-4 0 0,1-6 0 0,1-3 128 0,5 3 0 16,-1-3 0-16,-1-2 0 0,1-2 112 0,0-1 16 15,0-2 0-15,2 4 0 0,2 3-64 16,-2-13 0-16,3-4 0 0,2 7 0 0,2 11-192 16,3 3 144-16,1 6-144 0,5 3 128 0,1 1-128 15,1 1 0-15,4 0 0 0,0 3 0 0,3-3 0 16,3 1 0-16,4-1-176 0,3-2-64 0,10-1-16 15,9-3 0-15,13-5 0 0</inkml:trace>
  <inkml:trace contextRef="#ctx0" brushRef="#br0" timeOffset="112673.93">22309 14246 6911 0,'0'0'608'0,"0"0"-480"0,0 0-128 0,3 8 0 0,1 8 0 0,-3 10 0 0,2 0 0 32,-1 4 832-32,0 1 160 0,-4 6 32 0,-2 2 0 15,-3 3-416-15,-1 1-80 0,1 1-16 0,-2 8 0 0,-1 8-96 0,-2-3-32 16,0-4 0-16,-1-3 0 0,4-13-384 0,2-6 0 15,2-5 0-15,1-5 496 0,2-7 16 0,0-1 0 0,1-3-4928 16,1-10-960-16</inkml:trace>
  <inkml:trace contextRef="#ctx0" brushRef="#br0" timeOffset="112985.73">22597 14695 3679 0,'0'0'320'0,"8"0"-320"0,0 0 0 0,4-2 0 0,1 2 0 0,0 0 0 0,-1-2 0 16,-2 1 1088-16,0-1 160 0,2 1 32 0,-3-4 0 16,-2 1-576-16,-1 0-96 0,1-1-32 15,-2-4 0-15,-2-1-448 0,-3 0-128 0,-2 0 0 16,-2-2 784-16,0 1 144 0,-1-3 32 0,-1 2 0 16,-3 2-416-16,0 1-80 0,-2 1-16 0,-5 3 0 0,1 3-448 15,0 2 0-15,1 4 0 16,1 4 608-16,0 4 32 0,1 4 0 0,2 4 0 0,2 4-208 0,3 2-48 15,1 4 0-15,4 26 0 0,3 1-384 0,0-14 0 0,4-3 0 16,1-8 496-16,0-8 16 0,1-4 0 0,2-1 0 16,1-2-112-16,1-3-16 15,0-4 0-15,3 0 0 0,1-7-384 0,-1-3 0 0,-1-3 0 16,1-4-224-16,-2-3-128 16,0-9-32-16,1-5-6000 15,-1-10-1200-15</inkml:trace>
  <inkml:trace contextRef="#ctx0" brushRef="#br0" timeOffset="113258.37">22990 14538 5759 0,'0'0'256'0,"2"7"48"0,1 1-304 0,0 2 0 0,-1 2 0 0,1 2 0 15,-1 2 416-15,1 2 32 0,0 2 0 0,-2 11 0 0,-1 5-448 16,0 6 0-16,0-4 0 0,0-5 848 0,-1-3 96 16,-2-8 16-16,2-1 0 15,1-4-416-15,0-3-80 0,0-2-16 0,1-6 0 16,-1-6 112-16,0 0 16 0,0 0 0 0,8 1 0 0,1-3-576 15,0-2 0-15,0-1 0 0,2-3 928 0,-1-1 80 32,0 0 16-32,2-7 0 0,0-9-512 0,1 3-112 0,0 4-16 0,0 2 0 15,1 2-144-15,1 3-48 16,-2 4 0-16,2 0 0 0,1 4-192 0,-2 2 0 0,1 1 0 16,-2 1 608-16,0 2 80 0,0 0 16 0,0 1 0 15,0-3-704-15,1 1-176 0,-1 1-16 0,6-3-6448 16,4-3-1296-16</inkml:trace>
  <inkml:trace contextRef="#ctx0" brushRef="#br0" timeOffset="113554.86">23592 14669 2751 0,'0'0'256'0,"0"0"-256"0,-5-6 0 0,0 1 0 0,-3 0 656 0,0 0 96 16,-1 0 16-16,0 1 0 0,-2 1 48 0,0 2 16 16,-1 1 0-16,0 4 0 0,0 2-624 0,-3 2-208 15,-5 0 144-15,3 4-144 16,4 2 384-16,4 3 0 0,3 2 0 0,2 9 0 0,1 10 0 0,8 1 0 0,7-3 0 0,0-1 0 15,-2-1 0-15,1 2 0 0,-1-4 0 0,2 3 0 16,-1 1 0-16,0 0 0 0,-2 2 0 16,0 8 0-16,-1 7-48 0,-2-1-16 0,-3-5 0 0,-2-3 0 15,1-2 64-15,-4-12 0 0,0-1 0 0,-2-4 0 0,-3-1-64 0,0 0 0 16,-4-3 0-16,-3-3 0 0,-6-2 208 0,-1-3 48 16,0-2 0-16,-3 0 0 0,2-6-368 0,1-2-64 31,0-3-16-31,1-4 0 0,1-4 0 0,0-5 0 0,5 2 0 0,1-2 0 15,3-2-128-15,1-5 128 0,1-3-128 0,1-3 128 16,3-2-304-16,3-8-64 0,1-10-16 0,4-11-5872 31,4 2-1168-31</inkml:trace>
  <inkml:trace contextRef="#ctx0" brushRef="#br0" timeOffset="113765.2">23602 14212 5983 0,'0'0'528'0,"0"0"-528"16,0 0 0-16,0 0 0 0,6 11 624 0,-1 6 16 0,0 15 0 0,2 1 0 16,0 1-368-16,1 2-64 0,0 3-16 0,0 5 0 15,1 2 256-15,-1 1 64 0,0 4 0 0,0 10 0 16,-2 9-64-16,1-4 0 0,-4-5 0 0,3-2 0 16,-1-7 0-1,-2-9 0-15,-2-5 0 0,1-4 0 0,1-4-144 0,-2-5-48 16,-1-6 0-16,2-2-4560 15,-1-5-928-15</inkml:trace>
  <inkml:trace contextRef="#ctx0" brushRef="#br0" timeOffset="113999.68">23735 14382 3455 0,'0'0'304'0,"0"0"-304"0,4 6 0 0,2 0 0 16,-1 0 576-16,0 3 48 15,2 2 16-15,-1 2 0 0,1 2 0 0,-1 5 0 0,1-2 0 0,-1 4 0 0,1 2-416 0,-2-1-80 16,0 1-16-16,0 2 0 0,2 0 416 0,-2 0 80 16,-2 0 16-16,1-1 0 0,1-2-160 0,-1 5-32 15,-2 4 0-15,1-3 0 16,0-6 0-16,0-4 0 0,1-5 0 0,-1-4 0 16,-2 0-144-16,-1-10-48 0,0 0 0 0,0 0 0 0,0 0-256 0,-6-17 0 15,-2-9 0-15,-1-4-4384 16,-2 0-928-16</inkml:trace>
  <inkml:trace contextRef="#ctx0" brushRef="#br0" timeOffset="114149.13">23632 14545 5983 0,'0'0'528'0,"0"0"-528"0,7 2 0 0,1 2 0 16,0 0 624-16,1 0 16 16,0 1 0-16,1 2 0 0,2-3-160 0,1 0-32 15,0 1 0-15,1-2 0 16,1-1 0-16,0-1 0 0,2-1 0 0,4-2 0 15,4-2-144-15,4-3-48 0,5 1 0 0,0-4-3824 16,-2-4-768-16</inkml:trace>
  <inkml:trace contextRef="#ctx0" brushRef="#br0" timeOffset="114439.43">24823 14172 7599 0,'0'0'672'0,"0"0"-544"16,0 0-128-16,0 0 0 0,0 0 496 0,0 0 64 15,0 0 16-15,2 12 0 0,-2 2-112 0,0 11-16 0,0 13 0 0,0 5 0 16,-1 1-144-16,0 3-48 0,-2 1 0 0,1 0 0 31,-1-1 160-31,0 3 32 0,1 1 0 0,-1 6 0 16,1 7 96-16,-1-5 32 0,0-9 0 0,2-5 0 15,1-9 48-15,0-7 16 0,-3-6 0 0,3-4 0 0,2-6-320 0,-1-3-48 16,-1-10-16-16,0 0 0 16,0 0-608-16,7-9-128 0,0-5-32 0,2-6-4848 15,1-3-976-15</inkml:trace>
  <inkml:trace contextRef="#ctx0" brushRef="#br0" timeOffset="114666.7">25203 14431 4143 0,'0'0'368'0,"0"0"-368"0,0 0 0 0,0 0 0 0,0 0 688 0,0 0 64 15,0 0 16-15,-3 11 0 0,-4-1-112 0,-5 2-16 16,-3 1 0-16,-5 3 0 0,-2 2-192 0,-5 2-64 16,-7 0 0-16,-2 4 0 0,4 1-144 0,1 2-48 15,3-4 0-15,3 4 0 0,5-3 208 0,4 5 48 0,4 7 0 0,4-6 0 16,4-3 0-16,4-4 0 0,6-6 0 0,1 0 0 16,4-1 48-16,3-6 16 0,6-2 0 0,6-2 0 15,8 1-112-15,1-2-16 16,0-4 0-16,2 1 0 0,-2-4 64 0,0 1 0 0,-1-4 0 0,0 0 0 15,-2-2-448-15,2-10-224 0,-1-13 32 0,-2-1-5440 16,-2 1-1072-16</inkml:trace>
  <inkml:trace contextRef="#ctx0" brushRef="#br0" timeOffset="115011.53">26044 14077 6911 0,'-13'-9'608'0,"13"9"-480"0,-4-7-128 0,1-1 0 15,-3-2 640-15,2-4 96 0,2-5 32 0,-1 1 0 0,1-1-416 16,2 0-80-16,2-3-16 0,2 1 0 0,0-2 0 0,1-6 0 16,2-7 0-16,1 4 0 0,2 9 208 0,4 5 48 15,7 3 0-15,0 5 0 0,-3 1-64 0,-1 2 0 16,-1 3 0-16,0 6 0 0,-1 3 112 0,0 9 16 0,-2 10 0 15,-2 3 0-15,0 2-160 0,-1 3-32 0,-1 5 0 0,-2 1 0 16,-3 3-48-16,-4 5-16 0,-3 1 0 0,-2 10 0 16,-4 12-96-16,-2-2-32 0,0-2 0 0,-2-1 0 15,0-2 64-15,-4-6 0 0,-4-1 0 0,2-4 0 16,5-3 0-16,5 4 0 0,4 2 0 0,6-5 0 16,6-6 48-16,2-6 16 15,1-7 0-15,2-7 0 0,-2-3-512 0</inkml:trace>
  <inkml:trace contextRef="#ctx0" brushRef="#br0" timeOffset="115112.09">26408 15205 5631 0,'0'0'0'0,"-4"5"0"0,0 0 1120 0,-1-1 224 16,-1-2 64-16,-4-2-3760 15,-1-3-736-15</inkml:trace>
  <inkml:trace contextRef="#ctx0" brushRef="#br0" timeOffset="121008.13">7960 11836 3455 0,'4'-9'304'0,"0"-4"-304"0,0 0 0 0,1 2 0 15,1-2 320-15,-2 3 0 0,-1 3 0 0,-3 7 0 16,0 0 192-16,0 0 64 0,0 0 0 0,0 0 0 16,0 0-112-16,0 0-16 0,0 0 0 0,0 0 0 15,0 0 112-15,0 0 16 0,0 0 0 0,0 14 0 16,-1 5 0-16,0 3 0 0,-2 3 0 0,1 2 0 16,-2 3-112-16,1 0-16 0,1 0 0 0,-1-1 0 15,0-1-144-15,2 1-48 0,-2 0 0 0,1-2 0 16,-1-2 112-16,3 4 16 0,3 6 0 0,-1-8 0 15,0-5 0-15,-1-10 0 0,-1-12 0 0,0 0 0 16,0 0-64-16,0 0 0 0,0 0 0 0,0 0 0 16,0 0-48-16,0-9-16 0,-1-16 0 0,-1 0 0 0,1 4 208 0,1 1 48 15,0-4 0-15,0 1 0 0,0-3-208 0,0-2-48 16,-1 0 0-16,2-2 0 0,2-2-48 0,-3 0-16 31,-2-2 0-31,4 0 0 0,0 0 112 0,0-8 16 0,-2-9 0 0,1 10 0 16,3 11-64-16,-2 8 0 0,-2 2 0 0,2 7 0 15,-2 3-48-15,0 10-16 0,0 0 0 0,0 0 0 16,0 0 0-16,0 10 0 0,0 6 0 0,1 15 0 16,0 16-48-16,-1-2-16 0,0-4 0 0,-1 1 0 15,-2-6 0-15,1 2 0 0,-3 0 0 0,2-3 0 16,0-2 160-16,2-5 32 0,1-3 0 0,1-3 0 16,2-2-160-16,0-7-32 0,-3-13 0 0,0 0 0 0,0 0 0 0,0 0 0 15,0 0 0-15,0 0 0 0,0 0 0 0,0 0 0 16,0 0 0-16,5-11 0 0,-1 0 64 0,-2-4 0 15,0-2 0-15,-1-2 0 0,0-1 48 0,1-3 16 0,-1-5 0 0,0 4 0 16,0-1-112-16,2 0-16 0,0-1 0 0,-1 2 0 16,2 4-128-16,0 3 128 0,1 4-128 0,1 3 128 15,-6 10 0-15,0 0 0 0,0 0 0 0,10 10 0 16,-2 5-128-16,-2 9 0 0,0 6 0 0,-1 4-176 31,-1 3 176-31,-2 4 176 0,-2-1-48 0,2 15 0 0,-1 13 0 0,3-4 0 16,1-8 0-16,3-4-10032 15,1-3-2000-15</inkml:trace>
  <inkml:trace contextRef="#ctx0" brushRef="#br0" timeOffset="122076.99">7910 13716 3215 0,'0'0'288'0,"0"0"-288"0,0 0 0 0,0 0 0 16,0 0 368-16,-6-7 16 0,6 7 0 0,-5-10 0 15,0-3 304-15,4 2 64 16,3 2 16-16,1-1 0 0,0-2-256 0,2 0-64 16,1 1 0-16,2-1 0 0,3 0-48 0,0 2-16 15,1 0 0-15,2 3 0 0,2-5-96 0,0 4-32 0,-2 2 0 0,0 0 0 16,-1 2 112-16,2 2 16 0,-2 1 0 0,0 2 0 16,-2 3-112-16,1 1-16 0,0 0 0 0,-2 6 0 15,-1 2 112-15,-1 0 16 0,0 1 0 0,-1 2 0 16,-3 3-160-16,-1 3-32 0,0 3 0 0,-3 13 0 15,-4 15 0-15,-1-3 0 0,-3-10 0 0,-1 0 0 16,-3-4-192-16,-1-2 0 0,-1-4 0 0,0-3 0 16,-2-2 0-16,3-3 0 0,0-1 0 0,2-1-160 15,2-3 160-15,3-3 176 0,-1-4-48 0,3-2 0 16,4-8 64-16,0 0 0 0,0 0 0 0,8 5 0 16,3 1 0-16,2-4 0 0,2 1 0 0,4-3 0 15,0-3 96-15,5 1 32 0,2-1 0 0,2 2 0 16,2-1-160-16,8-2-32 0,8-1 0 0,-2 1 0 0,-4 2 112 0,-3-1 16 15,-4 2 0-15,-3 1 0 0,-3 2-64 16,-2 2 0-16,-4-2 0 0,-2 2 0 0,-2 1-192 0,-3 1 144 16,-1 1-144-16,-1 1-6256 15,-1 2-1328-15</inkml:trace>
  <inkml:trace contextRef="#ctx0" brushRef="#br0" timeOffset="142243.99">24596 13415 3903 0,'0'0'352'0,"0"0"-352"0,0 0 0 0,0 0 0 16,0 0 432-16,0 0 16 0,0 0 0 0,0 0 0 16,0 0 144-16,-5 3 48 0,-2 4 0 0,-6-1 0 15,-6 1-256-15,-1 2-64 0,3 0 0 0,0 2 0 16,-1-1 112-16,-2 3 16 0,1-2 0 0,-1 2 0 15,-1 1 48-15,1 2 16 0,-1-1 0 0,-2 2 0 16,1 1-112-16,1 1-16 0,-1 0 0 0,1 2 0 16,1 3-48-16,-1 6-16 0,-1 6 0 0,2 1 0 0,0-5 64 0,7-8 0 15,0-2 0-15,2-1 0 16,-1 0-160-16,1-2-32 0,4-1 0 0,-1-1 0 0,0-2 208 0,3-2 48 16,1-2 0-16,1 9 0 0,2-6-208 0,2-7-48 15,-1-7 0-15,5 6 0 0,1 2 0 0,2-1 0 16,3-3 0-16,2 1 0 0,2 1 64 0,-2 1 0 15,1-5 0-15,2 4 0 0,1-1 0 0,0 0 0 16,1 2 0-16,-1 0 0 0,0 4-64 0,4-1 0 16,-2 3 0-16,-1-4 0 0,-1-1-48 0,-1 3-16 15,-2 2 0-15,1 0 0 0,-4 0 112 0,1 0 16 16,-1-4 0-16,-1 8 0 0,0 8-256 0,0-3 144 16,-3-7-144-16,1 0 128 0,-1-2-448 15,-1-5-112-15,-1-3-16 0,-5-5-6448 0,0 0-1296 0</inkml:trace>
  <inkml:trace contextRef="#ctx0" brushRef="#br0" timeOffset="142469.19">24097 14426 2063 0,'0'0'192'0,"0"0"-192"0,0 0 0 0,0 0 0 16,0 0 704-16,0 0 96 0,0 0 32 0,0 0 0 15,0 0-160-15,0 0-32 0,0 0 0 0,5-1 0 16,1-2-256-16,2 2-48 0,1 1-16 0,3 0 0 15,2 1 160-15,2 3 32 0,1 3 0 0,1 1 0 16,0 1 0-16,2 0 0 0,1 0 0 0,0-1 0 0,-2 1 0 16,2 1 0-16,0 1 0 0,-1-1 0 0,-2 2-64 0,1 1 0 15,2-5 0-15,4 1 0 0,4 0-304 0,-1-1-144 16,-3 1 128-16,5-1-4800 16,-4 1-960-16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2EEDF-B285-464C-BB01-0AD54FA15D50}" type="datetimeFigureOut">
              <a:rPr lang="en-US" smtClean="0"/>
              <a:t>05-Dec-22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97A52-2B45-4BCF-B0F5-642E943CE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83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97A52-2B45-4BCF-B0F5-642E943CEE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24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A2EB6-D4A5-967E-C5B6-49EB9E169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38623F-8008-5BEE-56DE-51C5A2501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AB3E4-0A24-940E-54FE-658B87573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9D1C-FFF6-248A-8A7B-1CBAAF189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BEC3D-025F-5DAE-D0C1-201693F9A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6078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181EB-9D33-914A-4A6F-F86233AEA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A2990-D0EC-DF87-A26E-A72F895C5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F8727-1D69-F13F-15B2-DE1F011E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F3CB3-40CE-CD64-B314-C94F3EF9E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236AC-B162-3F3D-514D-2ACE4AB6C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430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87509-AD69-B41C-3129-C656BA4D2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184FA-454E-1C4B-A5CC-F4A96D5D9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7DA6C-7B83-7BAC-AF6A-6623BAFB1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010E8-3BE0-3C03-6112-02CFC6DB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E6A24-D7E9-FDFE-7312-EB323F37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613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CEB1F-E29E-F24D-0A3E-8D17C80A1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BBA94-86A1-FE67-E4FD-31F92AE6B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6D528-CD58-1F76-8B4B-E9BB452A9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AB189-6446-FC1D-A7B2-555E92ADF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376BE-A64B-0C3E-D0B7-2277064F7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AC8C77-AA23-D9CF-D91A-2E87D730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49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A378-AD88-A7AD-D856-B9D49ECE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B89261-8178-417E-327E-84F6157E6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3262D-8480-07F4-0D07-01BE0A057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9205A5-F2B3-9644-2099-D7C1B12AD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DEE944-7070-2A61-E120-82FBE53C92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0DD4A5-1AE7-3238-041A-A0815025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2AB70D-467C-4475-6E99-CF99D5BD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3DB976-7B8D-AA8F-6CBE-BF4691D06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7740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0069B-1757-F550-8214-4B8A0E2D4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82AC5F-071C-3D6A-DBF1-B77C4C407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3AC17-1E0B-D8D8-6506-E9EB0FEEA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933437-CEE7-3425-3497-C1088CC27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4565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778F72-F34D-4025-D4A8-5FF5EA780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E61B7-A5E4-DFC5-4D28-FA4BD0B43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8183B-2AD2-9241-4DF7-9E082433D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322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85F35-9788-F3AF-4450-FC09273C3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280CE-5FCF-0E00-845F-FE5AAA08C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E5355-486A-7E6A-BCB0-08FFDF27D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DA33B-F932-7112-0AE2-E3BC0CDC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F5DB85-2B8A-BB8D-4DE2-2C3EB871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727E60-90E9-353D-9E42-7518626EB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538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F608B-B19A-5DC2-C793-6937D9804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1D67FE-9CEF-7E3F-864E-CEC18274F0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97DF9-FCC5-1348-02B3-67968BC75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34594-4423-D858-FFF4-74586C1C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07518-68F9-9C30-194A-74568E3BC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E6755-EF89-1F06-7530-4E170FA7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965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C7961-1E06-74D0-66E1-9154766EE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FB14A7-C97E-0D57-1568-972EDF823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25643-4577-5CD9-30ED-7A4233669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F4B44-93A9-B83F-9189-7690A4C62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C8AFC-C333-C52B-CD83-09000AC49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4131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CA0B3B-CABC-F296-94C5-4D7927ABD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675BFB-7C9D-4C0B-936F-7700FDEF3B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D445B-E347-5953-35E9-40BDE6731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33729-29CC-E9CA-EAB4-803852AC6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1ED0B-CB66-95DC-ACED-0085C8F47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54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C9D1DB-969B-A1C4-F862-29F6FBE8A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176B4-85F3-C651-5029-A51DBAA6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51937-B980-4741-57A0-D1ABE7EB0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25218-5878-4DEF-8962-12B0E968BF52}" type="datetimeFigureOut">
              <a:rPr lang="en-IN" smtClean="0"/>
              <a:t>05-12-2022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7376-C1F2-42C9-4962-61B6E18DEC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5CFFC-FC98-3993-E84A-D13FE8812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A51A3-3428-4AFE-93EB-1CB863E4A2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554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482DD-3A23-56D9-18EC-12E4D2AD72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What is “Hard” </a:t>
            </a:r>
            <a:br>
              <a:rPr lang="en-IN" dirty="0"/>
            </a:br>
            <a:r>
              <a:rPr lang="en-IN" dirty="0"/>
              <a:t>about NP-Hard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8D148-5513-C99F-1C09-39FD8B3CE8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Naveen Garg</a:t>
            </a:r>
          </a:p>
        </p:txBody>
      </p:sp>
    </p:spTree>
    <p:extLst>
      <p:ext uri="{BB962C8B-B14F-4D97-AF65-F5344CB8AC3E}">
        <p14:creationId xmlns:p14="http://schemas.microsoft.com/office/powerpoint/2010/main" val="328107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195B-BABB-BFB6-FF8E-488996B48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a problem?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D24C17-632F-E1E6-D905-AF60BEDAEE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IN" dirty="0"/>
                  <a:t>A function from a set of instances to a set of solutions. </a:t>
                </a:r>
              </a:p>
              <a:p>
                <a:r>
                  <a:rPr lang="en-IN" dirty="0"/>
                  <a:t>Traveling Salesman Problem </a:t>
                </a:r>
              </a:p>
              <a:p>
                <a:pPr lvl="1"/>
                <a:r>
                  <a:rPr lang="en-IN" dirty="0"/>
                  <a:t>Instance: a  set of points </a:t>
                </a:r>
                <a14:m>
                  <m:oMath xmlns:m="http://schemas.openxmlformats.org/officeDocument/2006/math">
                    <m:r>
                      <a:rPr lang="en-IN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IN" dirty="0"/>
                  <a:t> and distances between them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IN" dirty="0"/>
              </a:p>
              <a:p>
                <a:pPr lvl="1"/>
                <a:r>
                  <a:rPr lang="en-IN" dirty="0"/>
                  <a:t>Solution: A tour on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IN" dirty="0"/>
                  <a:t>; can be viewed as a permutation of points in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IN" dirty="0"/>
                  <a:t>.</a:t>
                </a:r>
              </a:p>
              <a:p>
                <a:r>
                  <a:rPr lang="en-IN" dirty="0"/>
                  <a:t>Bipartite Matching</a:t>
                </a:r>
              </a:p>
              <a:p>
                <a:pPr lvl="1"/>
                <a:r>
                  <a:rPr lang="en-IN" dirty="0"/>
                  <a:t>Instance: a bipartite graph on </a:t>
                </a:r>
                <a14:m>
                  <m:oMath xmlns:m="http://schemas.openxmlformats.org/officeDocument/2006/math">
                    <m:r>
                      <a:rPr lang="en-IN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IN" dirty="0"/>
                  <a:t> vertices and </a:t>
                </a:r>
                <a14:m>
                  <m:oMath xmlns:m="http://schemas.openxmlformats.org/officeDocument/2006/math">
                    <m:r>
                      <a:rPr lang="en-IN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IN" dirty="0"/>
                  <a:t> edges</a:t>
                </a:r>
              </a:p>
              <a:p>
                <a:pPr lvl="1"/>
                <a:r>
                  <a:rPr lang="en-IN" dirty="0"/>
                  <a:t>Solution: A subset of </a:t>
                </a:r>
                <a14:m>
                  <m:oMath xmlns:m="http://schemas.openxmlformats.org/officeDocument/2006/math">
                    <m:r>
                      <a:rPr lang="en-IN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IN" dirty="0"/>
                  <a:t> edges that forms a perfect matching</a:t>
                </a:r>
              </a:p>
              <a:p>
                <a:r>
                  <a:rPr lang="en-IN" dirty="0"/>
                  <a:t>Decision Problems: Solution is a YES or NO.</a:t>
                </a:r>
              </a:p>
              <a:p>
                <a:r>
                  <a:rPr lang="en-IN" dirty="0"/>
                  <a:t>Optimization problems: Find the “best” amongst a set of solutions </a:t>
                </a:r>
              </a:p>
              <a:p>
                <a:r>
                  <a:rPr lang="en-IN" dirty="0"/>
                  <a:t>What is a decision version of TSP?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D24C17-632F-E1E6-D905-AF60BEDAEE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b="-7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79CD246-8AD8-7535-3246-DC57BDBAB2F4}"/>
                  </a:ext>
                </a:extLst>
              </p14:cNvPr>
              <p14:cNvContentPartPr/>
              <p14:nvPr/>
            </p14:nvContentPartPr>
            <p14:xfrm>
              <a:off x="6417720" y="325800"/>
              <a:ext cx="5351760" cy="6218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79CD246-8AD8-7535-3246-DC57BDBAB2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08360" y="316440"/>
                <a:ext cx="5370480" cy="623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7441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0099E-78F8-778C-7062-D5B92C37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When is a problem easy?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773FB-9B10-DAE6-2289-940818268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When we have an “efficient” algorithm for solving it.</a:t>
            </a:r>
          </a:p>
          <a:p>
            <a:r>
              <a:rPr lang="en-IN" dirty="0"/>
              <a:t>An algorithm is efficient if it runs in “polynomial time”.</a:t>
            </a:r>
          </a:p>
          <a:p>
            <a:r>
              <a:rPr lang="en-IN" dirty="0"/>
              <a:t>Polynomial time: Running time of algorithm is bounded by a polynomial in the “size of instance”. </a:t>
            </a:r>
          </a:p>
          <a:p>
            <a:r>
              <a:rPr lang="en-IN" dirty="0"/>
              <a:t>Size of instance is number of bits required to encode it.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7E39712-FCCB-9B27-9B90-E4DDC18F343B}"/>
                  </a:ext>
                </a:extLst>
              </p14:cNvPr>
              <p14:cNvContentPartPr/>
              <p14:nvPr/>
            </p14:nvContentPartPr>
            <p14:xfrm>
              <a:off x="1078560" y="468000"/>
              <a:ext cx="10618560" cy="6074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7E39712-FCCB-9B27-9B90-E4DDC18F34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9200" y="458640"/>
                <a:ext cx="10637280" cy="609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8571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C5553-87E1-F2DC-217E-260F2B28D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Another definition of “easy”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7BA8A-7020-090F-6BEC-1CBB69B6F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 (decision) problem is “easy” when it has “short”, YES and NO certificates.</a:t>
            </a:r>
          </a:p>
          <a:p>
            <a:r>
              <a:rPr lang="en-IN" dirty="0"/>
              <a:t>Short: Bounded by a polynomial in the size of the instance</a:t>
            </a:r>
          </a:p>
          <a:p>
            <a:r>
              <a:rPr lang="en-IN" dirty="0"/>
              <a:t>YES certificate:  A prover can use the certificate to verify that the answer to the instance is YES</a:t>
            </a:r>
          </a:p>
          <a:p>
            <a:r>
              <a:rPr lang="en-IN" dirty="0"/>
              <a:t>NO certificate:  A prover can use the certificate to verify that the answer to the instance is NO</a:t>
            </a:r>
          </a:p>
          <a:p>
            <a:r>
              <a:rPr lang="en-IN" dirty="0"/>
              <a:t>What are YES and NO certificates for Bipartite matching?</a:t>
            </a:r>
          </a:p>
          <a:p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08B979A-F290-0F14-8957-7A9F5FDB2403}"/>
                  </a:ext>
                </a:extLst>
              </p14:cNvPr>
              <p14:cNvContentPartPr/>
              <p14:nvPr/>
            </p14:nvContentPartPr>
            <p14:xfrm>
              <a:off x="9642960" y="295560"/>
              <a:ext cx="2292120" cy="6421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08B979A-F290-0F14-8957-7A9F5FDB24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33600" y="286200"/>
                <a:ext cx="2310840" cy="644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7224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D9C14-76D5-1333-FF0B-A4B659EE4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73503-99FD-258B-7E9E-D5FCFF503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90A2C50-FFC2-6718-FE72-C27A2A0860D0}"/>
                  </a:ext>
                </a:extLst>
              </p14:cNvPr>
              <p14:cNvContentPartPr/>
              <p14:nvPr/>
            </p14:nvContentPartPr>
            <p14:xfrm>
              <a:off x="799920" y="172800"/>
              <a:ext cx="10781280" cy="5640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90A2C50-FFC2-6718-FE72-C27A2A0860D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0560" y="163440"/>
                <a:ext cx="10800000" cy="565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9294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56B4E-F0BB-E34D-A703-CB74C912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 when is a problem “not easy”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6B799-A312-58C3-2801-BCB6464DA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When it does not have a polynomial time algorithm.</a:t>
            </a:r>
          </a:p>
          <a:p>
            <a:r>
              <a:rPr lang="en-IN" dirty="0"/>
              <a:t>When it does not have both YES and NO certificates.</a:t>
            </a:r>
          </a:p>
          <a:p>
            <a:pPr lvl="1"/>
            <a:r>
              <a:rPr lang="en-IN" dirty="0"/>
              <a:t>Problem has a YES certificate: NP (for not deterministic polynomial)</a:t>
            </a:r>
          </a:p>
          <a:p>
            <a:pPr lvl="1"/>
            <a:r>
              <a:rPr lang="en-IN" dirty="0"/>
              <a:t>Problem has a NO certificate: co-NP (for complement of NP)</a:t>
            </a:r>
          </a:p>
          <a:p>
            <a:r>
              <a:rPr lang="en-IN" dirty="0"/>
              <a:t>Examples of NP and co-NP problems.</a:t>
            </a:r>
          </a:p>
          <a:p>
            <a:r>
              <a:rPr lang="en-IN" dirty="0"/>
              <a:t>How does one argue that no polynomial time algorithm is possible?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BF160AA-6B4E-3E0F-233A-6255613631C5}"/>
                  </a:ext>
                </a:extLst>
              </p14:cNvPr>
              <p14:cNvContentPartPr/>
              <p14:nvPr/>
            </p14:nvContentPartPr>
            <p14:xfrm>
              <a:off x="9002520" y="198720"/>
              <a:ext cx="2785320" cy="1976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BF160AA-6B4E-3E0F-233A-6255613631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93160" y="189360"/>
                <a:ext cx="2804040" cy="199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492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7F03-2C6A-5B45-19F6-5DE8D7DAA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Polynomial reductions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72A80-DF08-AFBE-D818-ED5FD59CB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/>
          </a:bodyPr>
          <a:lstStyle/>
          <a:p>
            <a:r>
              <a:rPr lang="en-IN" dirty="0"/>
              <a:t>A polynomial reduction from problem A to problem B, establishes that a polynomial time algorithm for B yields a polynomial time algorithm for A.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7E422C-BC24-B21E-459A-E1235F737341}"/>
              </a:ext>
            </a:extLst>
          </p:cNvPr>
          <p:cNvSpPr/>
          <p:nvPr/>
        </p:nvSpPr>
        <p:spPr>
          <a:xfrm>
            <a:off x="3535051" y="3355942"/>
            <a:ext cx="5759778" cy="1621411"/>
          </a:xfrm>
          <a:prstGeom prst="rect">
            <a:avLst/>
          </a:prstGeom>
          <a:solidFill>
            <a:schemeClr val="accent1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A90BEE-CB92-0130-9118-E2E311C3253A}"/>
              </a:ext>
            </a:extLst>
          </p:cNvPr>
          <p:cNvSpPr/>
          <p:nvPr/>
        </p:nvSpPr>
        <p:spPr>
          <a:xfrm>
            <a:off x="6883143" y="3715731"/>
            <a:ext cx="192149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Polynomial time Algorithm for 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A61BFE-4BFE-0809-CFCC-C5856C2332EE}"/>
              </a:ext>
            </a:extLst>
          </p:cNvPr>
          <p:cNvSpPr/>
          <p:nvPr/>
        </p:nvSpPr>
        <p:spPr>
          <a:xfrm>
            <a:off x="4130511" y="3715731"/>
            <a:ext cx="17706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Converts Instance of A to Instance of 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8C9E1F-BA3D-CFF4-1F19-99EB1F773DC1}"/>
              </a:ext>
            </a:extLst>
          </p:cNvPr>
          <p:cNvCxnSpPr>
            <a:cxnSpLocks/>
          </p:cNvCxnSpPr>
          <p:nvPr/>
        </p:nvCxnSpPr>
        <p:spPr>
          <a:xfrm>
            <a:off x="2733773" y="4166647"/>
            <a:ext cx="139673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352FCC0-CD07-1F95-313F-4FC6A38BF7C9}"/>
              </a:ext>
            </a:extLst>
          </p:cNvPr>
          <p:cNvCxnSpPr>
            <a:cxnSpLocks/>
          </p:cNvCxnSpPr>
          <p:nvPr/>
        </p:nvCxnSpPr>
        <p:spPr>
          <a:xfrm>
            <a:off x="6018227" y="4168217"/>
            <a:ext cx="79342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9EC234B7-1C6B-5216-16D6-7404A7689976}"/>
              </a:ext>
            </a:extLst>
          </p:cNvPr>
          <p:cNvCxnSpPr>
            <a:cxnSpLocks/>
          </p:cNvCxnSpPr>
          <p:nvPr/>
        </p:nvCxnSpPr>
        <p:spPr>
          <a:xfrm flipV="1">
            <a:off x="8793836" y="3527195"/>
            <a:ext cx="1222733" cy="377072"/>
          </a:xfrm>
          <a:prstGeom prst="bentConnector3">
            <a:avLst>
              <a:gd name="adj1" fmla="val 28413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46366818-F5F0-4065-412A-185D540BD5DD}"/>
              </a:ext>
            </a:extLst>
          </p:cNvPr>
          <p:cNvCxnSpPr>
            <a:cxnSpLocks/>
          </p:cNvCxnSpPr>
          <p:nvPr/>
        </p:nvCxnSpPr>
        <p:spPr>
          <a:xfrm>
            <a:off x="8793836" y="4346149"/>
            <a:ext cx="1222733" cy="315602"/>
          </a:xfrm>
          <a:prstGeom prst="bentConnector3">
            <a:avLst>
              <a:gd name="adj1" fmla="val 26871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9C542B0-E6CF-3AEB-C0DA-EC6769177F48}"/>
              </a:ext>
            </a:extLst>
          </p:cNvPr>
          <p:cNvSpPr txBox="1"/>
          <p:nvPr/>
        </p:nvSpPr>
        <p:spPr>
          <a:xfrm>
            <a:off x="10016569" y="3379336"/>
            <a:ext cx="512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730ACA-474A-44D5-7B9B-3BE4026C90CD}"/>
              </a:ext>
            </a:extLst>
          </p:cNvPr>
          <p:cNvSpPr txBox="1"/>
          <p:nvPr/>
        </p:nvSpPr>
        <p:spPr>
          <a:xfrm>
            <a:off x="8719108" y="4311837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NO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AC7B65-F439-158B-3CA7-C9D8F3882D5F}"/>
              </a:ext>
            </a:extLst>
          </p:cNvPr>
          <p:cNvSpPr txBox="1"/>
          <p:nvPr/>
        </p:nvSpPr>
        <p:spPr>
          <a:xfrm>
            <a:off x="8729065" y="3582716"/>
            <a:ext cx="512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YES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85E83C-DB02-95D1-FD46-03C7EB49D50E}"/>
              </a:ext>
            </a:extLst>
          </p:cNvPr>
          <p:cNvSpPr txBox="1"/>
          <p:nvPr/>
        </p:nvSpPr>
        <p:spPr>
          <a:xfrm>
            <a:off x="10016569" y="4486794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NO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6533A8-62CD-73B2-25D3-438DAEA6C5B9}"/>
              </a:ext>
            </a:extLst>
          </p:cNvPr>
          <p:cNvSpPr txBox="1"/>
          <p:nvPr/>
        </p:nvSpPr>
        <p:spPr>
          <a:xfrm>
            <a:off x="3507868" y="3305607"/>
            <a:ext cx="3283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Polynomial time algorithm for 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7774F3-5519-10B4-FF4C-75086117B5C4}"/>
              </a:ext>
            </a:extLst>
          </p:cNvPr>
          <p:cNvSpPr txBox="1"/>
          <p:nvPr/>
        </p:nvSpPr>
        <p:spPr>
          <a:xfrm>
            <a:off x="2611091" y="4117462"/>
            <a:ext cx="1402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Instance of 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C0DB5B4-37E3-95B1-7556-52239B35C081}"/>
              </a:ext>
            </a:extLst>
          </p:cNvPr>
          <p:cNvSpPr txBox="1"/>
          <p:nvPr/>
        </p:nvSpPr>
        <p:spPr>
          <a:xfrm>
            <a:off x="5901179" y="4157411"/>
            <a:ext cx="1033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Instance of B</a:t>
            </a:r>
          </a:p>
        </p:txBody>
      </p:sp>
    </p:spTree>
    <p:extLst>
      <p:ext uri="{BB962C8B-B14F-4D97-AF65-F5344CB8AC3E}">
        <p14:creationId xmlns:p14="http://schemas.microsoft.com/office/powerpoint/2010/main" val="2095608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CBDB-318E-BFA0-DF3F-022D43B2A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 what is “hard”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CE0E3-CAAC-CD9A-1E18-E0C0744E7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 do not show that a problem cannot be solved in polynomial time.</a:t>
            </a:r>
          </a:p>
          <a:p>
            <a:r>
              <a:rPr lang="en-IN" dirty="0"/>
              <a:t>We only show that if it can then some other problem too can be solved in polynomial time. </a:t>
            </a:r>
          </a:p>
          <a:p>
            <a:r>
              <a:rPr lang="en-IN" dirty="0"/>
              <a:t>Thus we have a large collection of “equivalent” problems; if one falls the other dominoes will too. </a:t>
            </a:r>
          </a:p>
          <a:p>
            <a:r>
              <a:rPr lang="en-IN" dirty="0"/>
              <a:t>Cook and Levin showed that if CIRCUIT SAT has a p-time algorithm then all problem in NP can be solved in p-time. </a:t>
            </a:r>
          </a:p>
          <a:p>
            <a:r>
              <a:rPr lang="en-IN" dirty="0"/>
              <a:t>CIRCUIT-SAT was the first NP-hard problem; “harder” than any problem in NP.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1388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FA6C1-8ADF-F11B-B0E7-E309E731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NP-hard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F466A-DC5D-36FC-92B4-BFD5DCC41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Through polynomial time reductions a huge number of problems have been shown to be NP-hard. </a:t>
            </a:r>
          </a:p>
          <a:p>
            <a:r>
              <a:rPr lang="en-IN" dirty="0"/>
              <a:t>Not all NP-hard problems are in NP. Example?</a:t>
            </a:r>
          </a:p>
          <a:p>
            <a:r>
              <a:rPr lang="en-IN" dirty="0"/>
              <a:t>If a problem is NP-hard and in NP then it is one of the hardest problems in NP. These are NP-complete problems. </a:t>
            </a:r>
          </a:p>
          <a:p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56F586E-8F64-FBDE-D8BC-E91DC7D6951A}"/>
                  </a:ext>
                </a:extLst>
              </p14:cNvPr>
              <p14:cNvContentPartPr/>
              <p14:nvPr/>
            </p14:nvContentPartPr>
            <p14:xfrm>
              <a:off x="1814760" y="4053960"/>
              <a:ext cx="9962280" cy="1680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56F586E-8F64-FBDE-D8BC-E91DC7D6951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05400" y="4044600"/>
                <a:ext cx="9981000" cy="169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5220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D1B87FA20D74F805454A84CB37D19" ma:contentTypeVersion="12" ma:contentTypeDescription="Create a new document." ma:contentTypeScope="" ma:versionID="b3aab38e53307495d55dcea606513c2a">
  <xsd:schema xmlns:xsd="http://www.w3.org/2001/XMLSchema" xmlns:xs="http://www.w3.org/2001/XMLSchema" xmlns:p="http://schemas.microsoft.com/office/2006/metadata/properties" xmlns:ns2="eceaad15-51e6-4f0f-be5a-517d78bdd32e" xmlns:ns3="b102b131-f248-4a7c-b513-77cc4bec1dc8" targetNamespace="http://schemas.microsoft.com/office/2006/metadata/properties" ma:root="true" ma:fieldsID="852e4504117930b7d1cffdfe8bdf5282" ns2:_="" ns3:_="">
    <xsd:import namespace="eceaad15-51e6-4f0f-be5a-517d78bdd32e"/>
    <xsd:import namespace="b102b131-f248-4a7c-b513-77cc4bec1d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aad15-51e6-4f0f-be5a-517d78bdd3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fde4b83-6607-4aa8-b6b8-0b0697aed1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02b131-f248-4a7c-b513-77cc4bec1d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b7e39f0-5316-4cf2-a2c8-c55b3789a6ca}" ma:internalName="TaxCatchAll" ma:showField="CatchAllData" ma:web="b102b131-f248-4a7c-b513-77cc4bec1d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eaad15-51e6-4f0f-be5a-517d78bdd32e">
      <Terms xmlns="http://schemas.microsoft.com/office/infopath/2007/PartnerControls"/>
    </lcf76f155ced4ddcb4097134ff3c332f>
    <TaxCatchAll xmlns="b102b131-f248-4a7c-b513-77cc4bec1dc8" xsi:nil="true"/>
  </documentManagement>
</p:properties>
</file>

<file path=customXml/itemProps1.xml><?xml version="1.0" encoding="utf-8"?>
<ds:datastoreItem xmlns:ds="http://schemas.openxmlformats.org/officeDocument/2006/customXml" ds:itemID="{56BE8D75-D8A4-4BEC-BD9A-C04FF205BD0E}"/>
</file>

<file path=customXml/itemProps2.xml><?xml version="1.0" encoding="utf-8"?>
<ds:datastoreItem xmlns:ds="http://schemas.openxmlformats.org/officeDocument/2006/customXml" ds:itemID="{D8F73046-E532-4066-A2B0-31C17AEA32FD}"/>
</file>

<file path=customXml/itemProps3.xml><?xml version="1.0" encoding="utf-8"?>
<ds:datastoreItem xmlns:ds="http://schemas.openxmlformats.org/officeDocument/2006/customXml" ds:itemID="{FCC0A15F-F9DB-41ED-8E12-5F1567F3F2B8}"/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552</Words>
  <Application>Microsoft Office PowerPoint</Application>
  <PresentationFormat>Widescreen</PresentationFormat>
  <Paragraphs>55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What is “Hard”  about NP-Hard</vt:lpstr>
      <vt:lpstr>What is a problem?</vt:lpstr>
      <vt:lpstr>When is a problem easy?</vt:lpstr>
      <vt:lpstr>Another definition of “easy”</vt:lpstr>
      <vt:lpstr>PowerPoint Presentation</vt:lpstr>
      <vt:lpstr>So when is a problem “not easy”</vt:lpstr>
      <vt:lpstr>Polynomial reductions</vt:lpstr>
      <vt:lpstr>So what is “hard”</vt:lpstr>
      <vt:lpstr>NP-hard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“Hard”  about NP-Hard</dc:title>
  <dc:creator>Naveen Garg</dc:creator>
  <cp:lastModifiedBy>Rohit Vaish</cp:lastModifiedBy>
  <cp:revision>2</cp:revision>
  <dcterms:created xsi:type="dcterms:W3CDTF">2022-12-05T06:40:37Z</dcterms:created>
  <dcterms:modified xsi:type="dcterms:W3CDTF">2022-12-05T09:47:13Z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0x0101007ABD1B87FA20D74F805454A84CB37D19</vt:lpwstr>
  </property>
</Properties>
</file>